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485" r:id="rId2"/>
    <p:sldId id="3615" r:id="rId3"/>
    <p:sldId id="4698" r:id="rId4"/>
    <p:sldId id="4708" r:id="rId5"/>
    <p:sldId id="4709" r:id="rId6"/>
    <p:sldId id="4486" r:id="rId7"/>
    <p:sldId id="4487" r:id="rId8"/>
    <p:sldId id="4490" r:id="rId9"/>
    <p:sldId id="4488" r:id="rId10"/>
    <p:sldId id="4489" r:id="rId11"/>
    <p:sldId id="4492" r:id="rId12"/>
    <p:sldId id="4497" r:id="rId13"/>
    <p:sldId id="4710" r:id="rId14"/>
    <p:sldId id="4494" r:id="rId15"/>
    <p:sldId id="4495" r:id="rId16"/>
    <p:sldId id="4498" r:id="rId17"/>
    <p:sldId id="4499" r:id="rId18"/>
    <p:sldId id="4500" r:id="rId19"/>
    <p:sldId id="5004" r:id="rId20"/>
    <p:sldId id="4994" r:id="rId21"/>
    <p:sldId id="3363" r:id="rId22"/>
    <p:sldId id="4505" r:id="rId23"/>
    <p:sldId id="4502" r:id="rId24"/>
    <p:sldId id="4506" r:id="rId25"/>
    <p:sldId id="4503" r:id="rId26"/>
    <p:sldId id="4510" r:id="rId27"/>
    <p:sldId id="4705" r:id="rId28"/>
    <p:sldId id="4706" r:id="rId29"/>
    <p:sldId id="4707" r:id="rId30"/>
    <p:sldId id="4507" r:id="rId31"/>
    <p:sldId id="4512" r:id="rId32"/>
    <p:sldId id="4515" r:id="rId33"/>
    <p:sldId id="4517" r:id="rId34"/>
    <p:sldId id="4518" r:id="rId35"/>
    <p:sldId id="4519" r:id="rId36"/>
    <p:sldId id="4520" r:id="rId37"/>
    <p:sldId id="4508" r:id="rId38"/>
    <p:sldId id="4513" r:id="rId39"/>
    <p:sldId id="4521" r:id="rId40"/>
    <p:sldId id="4522" r:id="rId41"/>
    <p:sldId id="4523" r:id="rId42"/>
    <p:sldId id="4509" r:id="rId43"/>
    <p:sldId id="4524" r:id="rId44"/>
    <p:sldId id="4525" r:id="rId45"/>
    <p:sldId id="3417" r:id="rId46"/>
    <p:sldId id="4023" r:id="rId47"/>
    <p:sldId id="1162" r:id="rId48"/>
    <p:sldId id="1158" r:id="rId49"/>
    <p:sldId id="1329" r:id="rId50"/>
    <p:sldId id="3259" r:id="rId51"/>
    <p:sldId id="3297" r:id="rId52"/>
    <p:sldId id="3320" r:id="rId53"/>
    <p:sldId id="4526" r:id="rId54"/>
    <p:sldId id="4527" r:id="rId55"/>
    <p:sldId id="4528" r:id="rId56"/>
    <p:sldId id="3850" r:id="rId57"/>
    <p:sldId id="3851" r:id="rId58"/>
    <p:sldId id="4529" r:id="rId59"/>
    <p:sldId id="3853" r:id="rId60"/>
    <p:sldId id="3246" r:id="rId61"/>
    <p:sldId id="3303" r:id="rId62"/>
    <p:sldId id="3338" r:id="rId63"/>
    <p:sldId id="4530" r:id="rId64"/>
    <p:sldId id="4531" r:id="rId65"/>
    <p:sldId id="4533" r:id="rId66"/>
    <p:sldId id="4534" r:id="rId67"/>
    <p:sldId id="4535" r:id="rId68"/>
    <p:sldId id="4532" r:id="rId69"/>
    <p:sldId id="4536" r:id="rId70"/>
    <p:sldId id="4537" r:id="rId71"/>
    <p:sldId id="4538" r:id="rId72"/>
    <p:sldId id="4539" r:id="rId73"/>
    <p:sldId id="4540" r:id="rId74"/>
    <p:sldId id="4541" r:id="rId75"/>
    <p:sldId id="4542" r:id="rId76"/>
    <p:sldId id="4543" r:id="rId77"/>
    <p:sldId id="4544" r:id="rId78"/>
    <p:sldId id="4545" r:id="rId79"/>
    <p:sldId id="4546" r:id="rId80"/>
    <p:sldId id="4547" r:id="rId81"/>
    <p:sldId id="4548" r:id="rId82"/>
    <p:sldId id="4549" r:id="rId83"/>
    <p:sldId id="4550" r:id="rId84"/>
    <p:sldId id="4551" r:id="rId85"/>
    <p:sldId id="4552" r:id="rId86"/>
    <p:sldId id="4553" r:id="rId87"/>
    <p:sldId id="4554" r:id="rId88"/>
    <p:sldId id="4555" r:id="rId89"/>
    <p:sldId id="4556" r:id="rId90"/>
    <p:sldId id="4557" r:id="rId91"/>
    <p:sldId id="4558" r:id="rId92"/>
    <p:sldId id="4559" r:id="rId93"/>
    <p:sldId id="4560" r:id="rId94"/>
    <p:sldId id="4561" r:id="rId95"/>
    <p:sldId id="4562" r:id="rId96"/>
    <p:sldId id="4563" r:id="rId97"/>
    <p:sldId id="4569" r:id="rId98"/>
    <p:sldId id="4968" r:id="rId99"/>
    <p:sldId id="4564" r:id="rId100"/>
    <p:sldId id="4565" r:id="rId101"/>
    <p:sldId id="4566" r:id="rId102"/>
    <p:sldId id="4571" r:id="rId103"/>
    <p:sldId id="4969" r:id="rId104"/>
    <p:sldId id="4970" r:id="rId105"/>
    <p:sldId id="4971" r:id="rId106"/>
    <p:sldId id="4972" r:id="rId107"/>
    <p:sldId id="4973" r:id="rId108"/>
    <p:sldId id="1106" r:id="rId109"/>
    <p:sldId id="4278" r:id="rId110"/>
    <p:sldId id="4279" r:id="rId111"/>
    <p:sldId id="4280" r:id="rId112"/>
    <p:sldId id="4281" r:id="rId113"/>
    <p:sldId id="4283" r:id="rId114"/>
    <p:sldId id="4284" r:id="rId115"/>
    <p:sldId id="4282" r:id="rId116"/>
    <p:sldId id="5000" r:id="rId117"/>
    <p:sldId id="5001" r:id="rId118"/>
    <p:sldId id="3423" r:id="rId119"/>
    <p:sldId id="3408" r:id="rId120"/>
    <p:sldId id="4324" r:id="rId121"/>
    <p:sldId id="1470" r:id="rId122"/>
    <p:sldId id="1472" r:id="rId123"/>
    <p:sldId id="4293" r:id="rId124"/>
    <p:sldId id="4483" r:id="rId125"/>
    <p:sldId id="3784" r:id="rId126"/>
    <p:sldId id="3785" r:id="rId127"/>
    <p:sldId id="3786" r:id="rId128"/>
    <p:sldId id="3787" r:id="rId129"/>
    <p:sldId id="3788" r:id="rId130"/>
    <p:sldId id="3789" r:id="rId131"/>
    <p:sldId id="3790" r:id="rId132"/>
    <p:sldId id="3791" r:id="rId133"/>
    <p:sldId id="3792" r:id="rId134"/>
    <p:sldId id="3793" r:id="rId135"/>
    <p:sldId id="3794" r:id="rId136"/>
    <p:sldId id="4974" r:id="rId137"/>
    <p:sldId id="4975" r:id="rId138"/>
    <p:sldId id="4976" r:id="rId139"/>
    <p:sldId id="4977" r:id="rId140"/>
    <p:sldId id="4978" r:id="rId141"/>
    <p:sldId id="4979" r:id="rId142"/>
    <p:sldId id="4980" r:id="rId143"/>
    <p:sldId id="4981" r:id="rId144"/>
    <p:sldId id="4982" r:id="rId145"/>
    <p:sldId id="4983" r:id="rId146"/>
    <p:sldId id="4984" r:id="rId147"/>
    <p:sldId id="4985" r:id="rId148"/>
    <p:sldId id="4986" r:id="rId149"/>
    <p:sldId id="3887" r:id="rId150"/>
    <p:sldId id="3670" r:id="rId151"/>
    <p:sldId id="5002" r:id="rId152"/>
    <p:sldId id="4901" r:id="rId153"/>
    <p:sldId id="5003" r:id="rId154"/>
    <p:sldId id="4902" r:id="rId155"/>
    <p:sldId id="4987" r:id="rId156"/>
    <p:sldId id="4988" r:id="rId157"/>
    <p:sldId id="3844" r:id="rId158"/>
    <p:sldId id="4695" r:id="rId159"/>
    <p:sldId id="4326" r:id="rId160"/>
    <p:sldId id="4484" r:id="rId161"/>
    <p:sldId id="4816" r:id="rId162"/>
    <p:sldId id="4817" r:id="rId163"/>
    <p:sldId id="4818" r:id="rId164"/>
    <p:sldId id="4925" r:id="rId165"/>
    <p:sldId id="4947" r:id="rId166"/>
    <p:sldId id="4948" r:id="rId167"/>
    <p:sldId id="5005" r:id="rId168"/>
    <p:sldId id="5006" r:id="rId169"/>
    <p:sldId id="5007" r:id="rId170"/>
    <p:sldId id="5008" r:id="rId171"/>
    <p:sldId id="5009" r:id="rId172"/>
    <p:sldId id="3835" r:id="rId173"/>
    <p:sldId id="3897" r:id="rId174"/>
    <p:sldId id="4701" r:id="rId175"/>
    <p:sldId id="4699" r:id="rId176"/>
    <p:sldId id="1062" r:id="rId177"/>
    <p:sldId id="1063" r:id="rId178"/>
    <p:sldId id="1073" r:id="rId179"/>
    <p:sldId id="1065" r:id="rId180"/>
    <p:sldId id="1074" r:id="rId181"/>
    <p:sldId id="1067" r:id="rId182"/>
    <p:sldId id="1075" r:id="rId183"/>
    <p:sldId id="1069" r:id="rId184"/>
    <p:sldId id="1076" r:id="rId185"/>
    <p:sldId id="1071" r:id="rId186"/>
    <p:sldId id="1077" r:id="rId187"/>
    <p:sldId id="4702" r:id="rId188"/>
    <p:sldId id="1079" r:id="rId189"/>
    <p:sldId id="1080" r:id="rId190"/>
    <p:sldId id="1089" r:id="rId191"/>
    <p:sldId id="1082" r:id="rId192"/>
    <p:sldId id="1090" r:id="rId193"/>
    <p:sldId id="1084" r:id="rId194"/>
    <p:sldId id="1091" r:id="rId195"/>
    <p:sldId id="1086" r:id="rId196"/>
    <p:sldId id="1087" r:id="rId197"/>
    <p:sldId id="1092" r:id="rId198"/>
    <p:sldId id="4700" r:id="rId199"/>
    <p:sldId id="1129" r:id="rId200"/>
    <p:sldId id="1130" r:id="rId201"/>
    <p:sldId id="1140" r:id="rId202"/>
    <p:sldId id="1132" r:id="rId203"/>
    <p:sldId id="1141" r:id="rId204"/>
    <p:sldId id="1134" r:id="rId205"/>
    <p:sldId id="1142" r:id="rId206"/>
    <p:sldId id="1136" r:id="rId207"/>
    <p:sldId id="1143" r:id="rId208"/>
    <p:sldId id="1138" r:id="rId209"/>
    <p:sldId id="1144" r:id="rId210"/>
    <p:sldId id="4703" r:id="rId211"/>
    <p:sldId id="1146" r:id="rId212"/>
    <p:sldId id="1147" r:id="rId2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tableStyles" Target="tableStyle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presProps" Target="presProp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viewProps" Target="view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07-04-2025</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07-04-2025</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07-04-2025</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07-04-2025</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07-04-2025</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07-04-2025</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07-04-2025</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07-04-2025</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07-04-2025</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07-04-2025</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07-04-2025</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07-04-2025</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
        <p:nvSpPr>
          <p:cNvPr id="7" name="Rectangle: Rounded Corners 6">
            <a:extLst>
              <a:ext uri="{FF2B5EF4-FFF2-40B4-BE49-F238E27FC236}">
                <a16:creationId xmlns:a16="http://schemas.microsoft.com/office/drawing/2014/main" id="{D341CECA-CE09-CF70-1F60-506A3EFC6B52}"/>
              </a:ext>
            </a:extLst>
          </p:cNvPr>
          <p:cNvSpPr/>
          <p:nvPr userDrawn="1"/>
        </p:nvSpPr>
        <p:spPr>
          <a:xfrm>
            <a:off x="11353800" y="0"/>
            <a:ext cx="838200" cy="751840"/>
          </a:xfrm>
          <a:prstGeom prst="roundRect">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alm Sunday Background with Palm Cross 5053839 Vector Art at Vecteezy">
            <a:extLst>
              <a:ext uri="{FF2B5EF4-FFF2-40B4-BE49-F238E27FC236}">
                <a16:creationId xmlns:a16="http://schemas.microsoft.com/office/drawing/2014/main" id="{339CBED2-8EDB-D946-D216-A71DA48DB6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541" b="7581"/>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A1EE6CA-1B15-1E10-FA8B-B341B5016E10}"/>
              </a:ext>
            </a:extLst>
          </p:cNvPr>
          <p:cNvSpPr txBox="1"/>
          <p:nvPr/>
        </p:nvSpPr>
        <p:spPr>
          <a:xfrm>
            <a:off x="0" y="2113255"/>
            <a:ext cx="12191999"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ஆண்டவருடைய</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திருப்பாடுகளின்</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endPar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endParaRPr>
          </a:p>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குருத்து ஞாயிறு</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C</a:t>
            </a:r>
          </a:p>
        </p:txBody>
      </p:sp>
    </p:spTree>
    <p:extLst>
      <p:ext uri="{BB962C8B-B14F-4D97-AF65-F5344CB8AC3E}">
        <p14:creationId xmlns:p14="http://schemas.microsoft.com/office/powerpoint/2010/main" val="3928143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353912"/>
            <a:ext cx="12192000" cy="4150175"/>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தாவீதின்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மகனுக்கு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ஓசான்னா</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பெயரால்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வருகிறவர்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ஆசி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நிரம்பப்</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பெற்றவரே</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இஸ்ராயேலின்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பேரரசே</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ஓசான்னா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2</a:t>
            </a:r>
          </a:p>
        </p:txBody>
      </p:sp>
    </p:spTree>
    <p:extLst>
      <p:ext uri="{BB962C8B-B14F-4D97-AF65-F5344CB8AC3E}">
        <p14:creationId xmlns:p14="http://schemas.microsoft.com/office/powerpoint/2010/main" val="1304076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353912"/>
            <a:ext cx="12192000" cy="4152162"/>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தாவீதின்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மகனுக்கு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ஓசான்னா</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ஆண்டவர்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பெயரால்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வருகிறவர்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ஆ - -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பெற்றவரே!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இஸ்ரயேலின்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அரசரே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ஓசான்னா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2</a:t>
            </a:r>
          </a:p>
        </p:txBody>
      </p:sp>
    </p:spTree>
    <p:extLst>
      <p:ext uri="{BB962C8B-B14F-4D97-AF65-F5344CB8AC3E}">
        <p14:creationId xmlns:p14="http://schemas.microsoft.com/office/powerpoint/2010/main" val="3921798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717598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44174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5353"/>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தொடக்கத்திலிருந்தே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முயற்சிகளாலும்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பிறர்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பணிகளாலும்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இதயங்களைத்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தயாரித்தபின்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இன்று நாம் ஒன்று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கூடியுள்ளோம்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இதனால்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ஆண்டவருடைய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பாஸ்கா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மறைநிகழ்வை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அதாவது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ஆண்டவருடைய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திருப்பாடுகளையும்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உயிர்ப்பையும்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உலகளாவிய திரு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அவையோடு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சேர்ந்து அறிவிக்கின்றோம்.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18388621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5353"/>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இப்பாஸ்கா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மறைநிகழ்வை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நிறைவேற்றவே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அவர் தம்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நகரான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எருசலேமுக்குள்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நுழைந்தார்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எனவே மீட்பு அளிக்கும் இந்த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நுழைவை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முழு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நம்பிக்கையுடனும்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இறைப்பற்றுடனும்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நினைவில் கொண்டு,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பின்செல்வோம்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அவருடைய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பங்கேற்பாளர்களாக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மாறி, அவருடைய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உயிர்ப்பிலும்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பங்குபெறுவோமாக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36469030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lm Sunday. What is Palm Sunday? | by Saleena Sanjeeva | Medium">
            <a:extLst>
              <a:ext uri="{FF2B5EF4-FFF2-40B4-BE49-F238E27FC236}">
                <a16:creationId xmlns:a16="http://schemas.microsoft.com/office/drawing/2014/main" id="{F4759DA7-7C7B-62DF-0854-EBCDDC2509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9132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மன்றாடுவோமாக</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என்றென்றுமுள்ள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இக்குருத்தோலைகளை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அதனால் கிறிஸ்து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அக்களிப்புடன்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பின்பற்றும் நாங்கள் அவர் வழியாக நிலையான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எருசலேமுக்குள்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வந்து சேர ஆற்றல்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பெறுவோமாக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என்றென்றும் வாழ்ந்து ஆட்சி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செய்கின்ற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அவர் வழியாக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90746915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15200"/>
            <a:ext cx="12192000" cy="82759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அல்லது</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45492194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மன்றாடுவோமாக</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எதிர்நோக்கியிருப்போரின்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நம்பிக்கையை வளர்த்து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வேண்டுவோரின்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மன்றாட்டுகளைக்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கனிவுடன்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கேட்டரு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அதனால் வெற்றி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வீரரான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குருத்தோலைகளை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ஏந்தி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நாங்கள் அவர் வழியாக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நற்செயல்களின்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பயன்களை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அளிப்போமாக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என்றென்றும் வாழ்ந்து ஆட்சி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செய்கின்ற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அவர் வழியாக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540981688"/>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lm Sunday. What is Palm Sunday? | by Saleena Sanjeeva | Medium">
            <a:extLst>
              <a:ext uri="{FF2B5EF4-FFF2-40B4-BE49-F238E27FC236}">
                <a16:creationId xmlns:a16="http://schemas.microsoft.com/office/drawing/2014/main" id="{F4759DA7-7C7B-62DF-0854-EBCDDC2509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7294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போற்றப்பெறுக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19: 28-40</a:t>
            </a:r>
          </a:p>
        </p:txBody>
      </p:sp>
    </p:spTree>
    <p:extLst>
      <p:ext uri="{BB962C8B-B14F-4D97-AF65-F5344CB8AC3E}">
        <p14:creationId xmlns:p14="http://schemas.microsoft.com/office/powerpoint/2010/main" val="3819474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புறப்பட்டுச்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ஒலிவம்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வழங்கப்படும் மலை அருகிலுள்ள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நெருங்கி வந்தபோது இரு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அப்போது அவர் அவர்களிடம், “எதிரே இருக்கும்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அதில் நுழைந்ததும் இதுவரை யாரும்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கழுதைக்குட்டி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பட்டிருப்பதைக்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காண்பீர்கள்; 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அவிழ்த்துக்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கொண்டுவாருங்கள்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46613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யாராவது உங்களிடம், ‘ஏன் அவிழ்க்கிறீர்கள்?’ என்று கேட்டால்,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அனுப்பப்பட்டவர்கள்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சொன்னவாறே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அவிழ்த்துக்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கொண்டிருந்தபோது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கழுதையின்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உரிமையாளர்கள்,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 அவிழ்க்கிறீர்கள்?” என்று அவர்களிடம்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703959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அவர்கள்,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தேவை” என்றார்கள்.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ஓட்டி வந்தார்கள்;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அக்கழுதையின்மேல்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மேலுடைகளைப்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அதன்மேல் ஏற்றி வைத்தார்கள்.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போய்க்கொண்டிருந்தபோது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தங்கள்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விரித்துக்கொண்டே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மலைச்சரிவை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நெருங்கினார்.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24697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திரண்டிருந்த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தாங்கள் கண்ட எல்லா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செயல்களுக்காகவும்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உரத்த குரலில் மகிழ்ச்சியோடு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தொடங்கினர்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போற்றப்பெறுக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அமைதியும்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உண்டாகுக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 கூட்டத்தில் இருந்த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பரிசேயர்களுள்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சிலர் அவரை நோக்கி,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57186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4C49E-4046-C5E6-FE89-E810B97431E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547F64D-8B56-D198-F3D8-0EC2155EA23B}"/>
              </a:ext>
            </a:extLst>
          </p:cNvPr>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கடிந்துகொள்ளும்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என்றனர். அதற்கு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மறுமொழியாக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பேசாதிருந்தால்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கத்தும் என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சொல்கிறேன்” என்றார்.</a:t>
            </a:r>
          </a:p>
        </p:txBody>
      </p:sp>
    </p:spTree>
    <p:extLst>
      <p:ext uri="{BB962C8B-B14F-4D97-AF65-F5344CB8AC3E}">
        <p14:creationId xmlns:p14="http://schemas.microsoft.com/office/powerpoint/2010/main" val="949448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220963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ஆர்ப்பரித்து மக்கள்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 அமைதியுடன் புறப்படுவோம்.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புறப்படுவோமாக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5533278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lm Sunday. What is Palm Sunday? | by Saleena Sanjeeva | Medium">
            <a:extLst>
              <a:ext uri="{FF2B5EF4-FFF2-40B4-BE49-F238E27FC236}">
                <a16:creationId xmlns:a16="http://schemas.microsoft.com/office/drawing/2014/main" id="{F4759DA7-7C7B-62DF-0854-EBCDDC2509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768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353207"/>
            <a:ext cx="12192000" cy="415158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சிறுவர் குழாம்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ஒலிவக்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பிடித்தவராய்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 முழங்கி ஆர்ப்பரித்து</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கொண்டனரே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88664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lm Sunday. What is Palm Sunday? | by Saleena Sanjeeva | Medium">
            <a:extLst>
              <a:ext uri="{FF2B5EF4-FFF2-40B4-BE49-F238E27FC236}">
                <a16:creationId xmlns:a16="http://schemas.microsoft.com/office/drawing/2014/main" id="{F4759DA7-7C7B-62DF-0854-EBCDDC2509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33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அரசே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இரட்சகரே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மகிமை வணக்கம் புகழ்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சிறுவர் திரள்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அரசர் நீர்</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புகழ்சேர்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பெற்ற அரசே நீர்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892298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அரசே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இரட்சகரே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மகிமை வணக்கம் புகழ்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சிறுவர் திரள்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வானோர்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அத்தனையும்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படைப்புகளும்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95288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அரசே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இரட்சகரே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மகிமை வணக்கம் புகழ்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சிறுவர் திரள்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 திரள்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ஏந்தி எதிர்கொண்டார்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ஜெபமும்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 யாம் இதோ வருகின்றோம்</a:t>
            </a:r>
          </a:p>
        </p:txBody>
      </p:sp>
    </p:spTree>
    <p:extLst>
      <p:ext uri="{BB962C8B-B14F-4D97-AF65-F5344CB8AC3E}">
        <p14:creationId xmlns:p14="http://schemas.microsoft.com/office/powerpoint/2010/main" val="34690239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அரசே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இரட்சகரே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மகிமை வணக்கம் புகழ்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சிறுவர் திரள்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யாம் இதோ இன்னிசை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எழுப்புகின்றோம்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76161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அரசே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இரட்சகரே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மகிமை வணக்கம் புகழ்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சிறுவர் திரள்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அவர்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அருளரசே</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789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lm Sunday. What is Palm Sunday? | by Saleena Sanjeeva | Medium">
            <a:extLst>
              <a:ext uri="{FF2B5EF4-FFF2-40B4-BE49-F238E27FC236}">
                <a16:creationId xmlns:a16="http://schemas.microsoft.com/office/drawing/2014/main" id="{F4759DA7-7C7B-62DF-0854-EBCDDC2509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742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2992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ஆயிரக்கணக்கான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வருடங்களாய்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எதிர்பார்த்தோம்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ஜனங்களை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இரட்சகரே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182607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2992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மாமரி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வயிற்றினில்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வளர்ந்தவரே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குலத்தினில்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உதித்தவரே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21799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2992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அடைந்தவரே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908408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2992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யோர்தானில்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தபோதனரால்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புகழப்பட்டீர்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ஆகாயங்களை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திறக்க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உம்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556417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2992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மணத்தினில்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நீர்</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கலங்கினவர்கள்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இரக்கப்பட்டீர்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 வரச்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தண்ணீர் –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ரசமாக்கிப்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பெயரடைந்தீர்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58383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2992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புவியினியிற்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புண்ணியங்கள்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அருள்மொழிகள்</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பவனியோடு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படைத்தவரே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9506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lm Sunday. What is Palm Sunday? | by Saleena Sanjeeva | Medium">
            <a:extLst>
              <a:ext uri="{FF2B5EF4-FFF2-40B4-BE49-F238E27FC236}">
                <a16:creationId xmlns:a16="http://schemas.microsoft.com/office/drawing/2014/main" id="{F4759DA7-7C7B-62DF-0854-EBCDDC2509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26483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பாடுவோம்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தாசரே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மைந்தனுக்கு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முன்னும் பின்னும்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நகர்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சின்னபாலர்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பாடினார், (2)</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அன்றுபோல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இன்றும் நாமும்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அன்பாய் துதி பாடுவோம் (2)</a:t>
            </a:r>
          </a:p>
        </p:txBody>
      </p:sp>
    </p:spTree>
    <p:extLst>
      <p:ext uri="{BB962C8B-B14F-4D97-AF65-F5344CB8AC3E}">
        <p14:creationId xmlns:p14="http://schemas.microsoft.com/office/powerpoint/2010/main" val="13834013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பாடுவோம்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தாசரே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மைந்தனுக்கு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சின்ன 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மீதில்ஏறி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அன்பர் பவனி போனார்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இன்னும்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அரசாளுவார்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p:txBody>
      </p:sp>
    </p:spTree>
    <p:extLst>
      <p:ext uri="{BB962C8B-B14F-4D97-AF65-F5344CB8AC3E}">
        <p14:creationId xmlns:p14="http://schemas.microsoft.com/office/powerpoint/2010/main" val="41785907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498258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பாடுவோம்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தாசரே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மைந்தனுக்கு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பாவமதைப்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பவனியாகப்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போகிறார். (2)</a:t>
            </a:r>
          </a:p>
        </p:txBody>
      </p:sp>
    </p:spTree>
    <p:extLst>
      <p:ext uri="{BB962C8B-B14F-4D97-AF65-F5344CB8AC3E}">
        <p14:creationId xmlns:p14="http://schemas.microsoft.com/office/powerpoint/2010/main" val="5988768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7709"/>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பாடுவோம்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தாசரே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மைந்தனுக்கு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ஞாயிற்றில்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 அருள் பெற்று நாமும் </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திரியேகரைப்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a:t>
            </a:r>
          </a:p>
        </p:txBody>
      </p:sp>
    </p:spTree>
    <p:extLst>
      <p:ext uri="{BB962C8B-B14F-4D97-AF65-F5344CB8AC3E}">
        <p14:creationId xmlns:p14="http://schemas.microsoft.com/office/powerpoint/2010/main" val="15307666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lm Sunday. What is Palm Sunday? | by Saleena Sanjeeva | Medium">
            <a:extLst>
              <a:ext uri="{FF2B5EF4-FFF2-40B4-BE49-F238E27FC236}">
                <a16:creationId xmlns:a16="http://schemas.microsoft.com/office/drawing/2014/main" id="{F4759DA7-7C7B-62DF-0854-EBCDDC2509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973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4968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புனித நகரத்தில்</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நுழைகையில்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சிறுவர் குழாம்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அறிவித்தவராய்</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மடல்களை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நின்று’உன்னதங்களிலே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ஓசான்னா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ஆர்ப்பரித்தார்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நகருக்கு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இயேசுபிரான்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மக்களெல்லாம்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எதிர்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கொண்டழைத்தனரே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குருத்து...</a:t>
            </a:r>
          </a:p>
        </p:txBody>
      </p:sp>
    </p:spTree>
    <p:extLst>
      <p:ext uri="{BB962C8B-B14F-4D97-AF65-F5344CB8AC3E}">
        <p14:creationId xmlns:p14="http://schemas.microsoft.com/office/powerpoint/2010/main" val="23271819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lm Sunday. What is Palm Sunday? | by Saleena Sanjeeva | Medium">
            <a:extLst>
              <a:ext uri="{FF2B5EF4-FFF2-40B4-BE49-F238E27FC236}">
                <a16:creationId xmlns:a16="http://schemas.microsoft.com/office/drawing/2014/main" id="{F4759DA7-7C7B-62DF-0854-EBCDDC2509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0129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தாழ்மையின்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எடுத்துக்காட்டை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 இனம் பின்பற்ற,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 உடல்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எடுக்கவும்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ஏற்றுக்கொள்ளவும்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நாங்கள் அவரது பொறுமையைக்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பங்கேற்கத்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தகுதி பெறுமாறு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060970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2489592"/>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வாழ்ந்து ஆட்சி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நிந்தனை செய்வோர்க்கு என் முகத்தை மறைக்கவில்லை. இழிநிலையை நான் அடைவதில்லை என்று அறிவேன்.</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எசாயா நூலிலிருந்து வாசகம் 50: 4-7</a:t>
            </a:r>
          </a:p>
        </p:txBody>
      </p:sp>
    </p:spTree>
    <p:extLst>
      <p:ext uri="{BB962C8B-B14F-4D97-AF65-F5344CB8AC3E}">
        <p14:creationId xmlns:p14="http://schemas.microsoft.com/office/powerpoint/2010/main" val="3775400363"/>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நலிந்தவனை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ஊக்குவிக்கும்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தலைவர்,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காலைதோறும்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எழுப்புகின்றார்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கேட்பதுபோல்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செவிகொடுக்கச்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செய்கின்றார்.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தலைவர்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திறந்துள்ளார்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கிளர்ந்தெழவில்லை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விலகிச்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செல்லவுமில்லை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அடிப்போர்க்கு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முதுகையும்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472619447"/>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21337"/>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தாடியைப்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தாடையையும்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ஒப்புவித்தேன். நிந்தனை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உமிழ்வோர்க்கும்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முகத்தை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மறைக்கவில்லை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தலைவர் துணை நிற்கின்றார்; நான் அவமானம்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கற்பாறை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ஆக்கிக்கொண்டேன்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இழிநிலையை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அடைவதில்லை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அறிவேன்.</a:t>
            </a:r>
            <a:endParaRPr lang="en-IN" sz="3600" dirty="0"/>
          </a:p>
        </p:txBody>
      </p:sp>
    </p:spTree>
    <p:extLst>
      <p:ext uri="{BB962C8B-B14F-4D97-AF65-F5344CB8AC3E}">
        <p14:creationId xmlns:p14="http://schemas.microsoft.com/office/powerpoint/2010/main" val="2155404206"/>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22: 7-8. 16-17</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18-19. 22-23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1</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கைவிட்டீர்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8197003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எல்லாரும் ஏளனம்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தலையசைத்து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இவனை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மீட்கட்டும்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அன்புகூர்ந்த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இவனை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விடுவிக்கட்டும்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கைவிட்டீர்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8101023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16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கூட்டம்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வளைத்துக்கொண்டது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சூழ்ந்துகொண்டார்கள்; என் கைகளையும்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துளைத்தார்கள்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17</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எலும்புகளை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எண்ணிவிடலாம்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கைவிட்டீர்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4554232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18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தங்களிடையே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பங்கிட்டுக்கொள்கின்றனர்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உடையின்மேல்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போடுகின்றனர்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19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 செய்ய விரைந்து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கைவிட்டீர்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4969551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பெயரை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அறிவிப்பேன்; சபை நடுவே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பாடுவேன்.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23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அஞ்சுவோரே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யாக்கோபின்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மாட்சிமைப்படுத்துங்கள்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அவரைப்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பணியுங்கள்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கைவிட்டீர்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3805420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தாழ்த்திக்கொண்டார்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எனவே கடவுளும்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பவுல்</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பிலிப்பியருக்கு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திருமுகத்திலிருந்து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2: 6-11</a:t>
            </a:r>
          </a:p>
        </p:txBody>
      </p:sp>
    </p:spTree>
    <p:extLst>
      <p:ext uri="{BB962C8B-B14F-4D97-AF65-F5344CB8AC3E}">
        <p14:creationId xmlns:p14="http://schemas.microsoft.com/office/powerpoint/2010/main" val="39594869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வடிவில் விளங்கிய கிறிஸ்து,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இணையாய்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 நிலையை வலிந்து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பற்றிக்கொண்டிருக்க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வேண்டியதொன்றாகக்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வெறுமையாக்கி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அடிமையின்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ஒப்பானார்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அளவுக்கு, அதுவும்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அளவுக்குக்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கீழ்ப்படிந்து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தாழ்த்திக்கொண்டார்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8620057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கடவுளும்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எப்பெயருக்கும்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மேலான பெயரை அவருக்கு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ஆகவே இயேசுவின் பெயருக்கு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கீழுலகோர்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மண்டியிடுவர்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 ஆண்டவர்’ என எல்லா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6564595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1385276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 வசனம்</a:t>
            </a: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 8-9</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அளவுக்கு, அதுவும்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அளவுக்குக்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கீழ்ப்படிந்து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தாழ்த்திக்கொண்டார்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எனவே கடவுளும்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உயர்த்தி,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எப்பெயருக்கும்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மேலான பெயரை அவருக்கு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175615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எழுதியபடி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22: 14- 23: 56</a:t>
            </a:r>
          </a:p>
        </p:txBody>
      </p:sp>
    </p:spTree>
    <p:extLst>
      <p:ext uri="{BB962C8B-B14F-4D97-AF65-F5344CB8AC3E}">
        <p14:creationId xmlns:p14="http://schemas.microsoft.com/office/powerpoint/2010/main" val="9870803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விருந்துக்கு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ஏற்பாடு செய்தபின் நேரம்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அமர்ந்தார். அப்போது அவர் அவர்களை நோக்கி,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உண்பதற்கு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ஆவலாய் இருந்தேன்.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இறையாட்சியில்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நிறைவேறும்வரை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உண்ணமாட்டேன்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சொல்கிறேன்” என்றார்.</a:t>
            </a:r>
          </a:p>
        </p:txBody>
      </p:sp>
    </p:spTree>
    <p:extLst>
      <p:ext uri="{BB962C8B-B14F-4D97-AF65-F5344CB8AC3E}">
        <p14:creationId xmlns:p14="http://schemas.microsoft.com/office/powerpoint/2010/main" val="27375434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அவர் கிண்ணத்தை எடுத்து, கடவுளுக்கு நன்றி செலுத்தி அவர்களிடம், “இதைப் பெற்று உங்களுக்குள்ளே பகிர்ந்துகொள்ளுங்கள். ஏனெனில் இதுமுதல் இறையாட்சி வரும்வரை, திராட்சைப் பழ இரசத்தைக் குடிப்பதில்லை என நான் உங்களுக்குச் சொல்கிறேன்” என்றார்.</a:t>
            </a:r>
          </a:p>
          <a:p>
            <a:pPr algn="just">
              <a:lnSpc>
                <a:spcPct val="150000"/>
              </a:lnSpc>
            </a:pP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 அவர் அப்பத்தை எடுத்துக் கடவுளுக்கு நன்றி செலுத்தி, அதைப் பிட்டு, அவர்களுக்குக் கொடுத்து, “இது உங்களுக்காகக் கொடுக்கப்படும் எனது உடல்.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79832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நினைவாகச்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செய்யுங்கள்” என்றார். அப்படியே உணவு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பின்பு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சிந்தப்படுகிற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நிலைப்படுத்தப்படும்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புதிய உடன்படிக்கை.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காட்டிக்கொடுப்பவன் இதோ, என்னோடு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அமர்ந்திருக்கிறான்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மானிடமகன்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குறிக்கப்பட்டபடியே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போகிறார், ஆனால் ஐயோ!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கொடுக்கிறவனுக்குக்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 என்றார்.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494823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அப்பொழுது அவர்கள், “நம்மில்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இச்செயலைச்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செய்யப்போகிறவர்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யார்” என்று தங்களுக்குள்ளே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தொடங்கினார்கள்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தங்களுக்குள்ளே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வேண்டியவர் யார் என்ற விவாதம்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எழுந்தது. இயேசு அவர்களிடம், “பிற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இனத்தவரின்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ஆளுகின்றார்கள்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அதிகாரம்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காட்டுகின்றவர்கள்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செய்பவர்கள் என</a:t>
            </a:r>
          </a:p>
        </p:txBody>
      </p:sp>
    </p:spTree>
    <p:extLst>
      <p:ext uri="{BB962C8B-B14F-4D97-AF65-F5344CB8AC3E}">
        <p14:creationId xmlns:p14="http://schemas.microsoft.com/office/powerpoint/2010/main" val="26993753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அழைக்கப்படுகின்றார்கள்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ஆனால்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அப்படிச்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செய்யலாகாது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பெரியவர்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சிறியவராகவும்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ஆட்சிபுரிபவர்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புரிபவராகவும்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 வேண்டும். யார் பெரியவர்?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அமர்ந்திருப்பவரா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அல்லது பணிவிடை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அமர்ந்திருப்பவர்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அல்லவா? நான் உங்கள் நடுவே பணிவிடை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இருக்கிறேன்.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சோதிக்கப்படும்போது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என்னோடு இருந்தவர்கள்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65664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என் தந்தை எனக்கு ஆட்சியுரிமை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கொடுத்திருப்பதுபோல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கொடுக்கிறேன். ஆகவே என் ஆட்சி வரும்போது நீங்கள் என்னோடு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அமர்ந்து உண்டு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குடிப்பீர்கள்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குலத்தவருக்கும்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தீர்ப்பு வழங்க அரியணையில்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கோதுமையைப்போல்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சாத்தான் அனுமதி கேட்டிருக்கிறான்.</a:t>
            </a:r>
          </a:p>
        </p:txBody>
      </p:sp>
    </p:spTree>
    <p:extLst>
      <p:ext uri="{BB962C8B-B14F-4D97-AF65-F5344CB8AC3E}">
        <p14:creationId xmlns:p14="http://schemas.microsoft.com/office/powerpoint/2010/main" val="21475668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நான் உனது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தளராதிருக்க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மனந்திரும்பியபின்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உறுதிப்படுத்து” என்றார்.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சிறையிலிடப்படுவதற்கும்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சாவதற்கும்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ஆயத்தமாய்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 இயேசு அவரிடம்,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இன்றிரவு,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தெரியாது’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மும்முறை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மறுதலிக்குமுன்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சேவல்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சொல்கிறேன்” என்றார்.</a:t>
            </a:r>
          </a:p>
        </p:txBody>
      </p:sp>
    </p:spTree>
    <p:extLst>
      <p:ext uri="{BB962C8B-B14F-4D97-AF65-F5344CB8AC3E}">
        <p14:creationId xmlns:p14="http://schemas.microsoft.com/office/powerpoint/2010/main" val="24530876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சீடர்களிடம், “நான் உங்களைப் பணப்பையோ வேறு பையோ மிதியடியோ எதுவுமில்லாமல் அனுப்பியபோது, உங்களுக்கு ஏதாவது குறை இருந்ததா?” என்று கேட்டார். அவர்கள், “ஒரு குறையும் இருந்ததில்லை” என்றார்கள். அவர் அவர்களிடம், “ஆனால், இப்பொழுது பணப்பை உடையவர் அதை எடுத்துக்கொள்ளட்டும்; வேறு பை உடையவரும் அவ்வாறே செய்யட்டும். வாள் இல்லாதவர் தம் மேலுடையை விற்று வாள்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154097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வாங்கிக்கொள்ளட்டும். ஏனெனில் நான் உங்களுக்குச் சொல்கிறேன்: ‘கொடியவருள் ஒருவராகக் கருதப்பட்டார்’ என்று மறைநூலில் எழுதப்பட்டுள்ளது என் வாழ்வில் நிறைவேற வேண்டும். என்னைப் பற்றியவை எல்லாம் நிறைவேறி வருகின்றன” என்றார். அவர்கள், “ஆண்டவரே, இதோ! இங்கே இரு வாள்கள் உள்ளன” என்றார்கள். இயேசு அவர்களிடம், “போதும்” என்றார்.</a:t>
            </a:r>
          </a:p>
          <a:p>
            <a:pPr algn="just">
              <a:lnSpc>
                <a:spcPct val="150000"/>
              </a:lnSpc>
            </a:pP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அங்கிருந்து புறப்பட்டுத் தம் வழக்கப்படி ஒலிவ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480935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பின்தொடர்ந்தார்கள்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அந்த இடத்தை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அடைந்ததும்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அவர்களிடம்,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உட்படாதிருக்க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 பிறகு அவர் அவர்களை விட்டுக் கல்லெறி தூரம் விலகிச் சென்று,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முழந்தாள்படியிட்டு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விருப்பமானால்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இத்துன்பக்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என்னிடமிருந்து அகற்றும். ஆனாலும் என் விருப்பப்படி அல்ல;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223770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விருப்பப்படியே நிகழட்டும்” என்று கூறினார். அப்போது விண்ணகத்திலிருந்து ஒரு தூதர் அவருக்குத் தோன்றி அவரை வலுப்படுத்தினார். அவரோ மிகுந்த வேதனைக்குள்ளாகவே, உருக்கமாய் இறைவனிடம் வேண்டிக்கொண்டிருந்தார். அவரது வியர்வை பெரும் இரத்தத் துளிகளைப் போலத் தரையில் விழுந்தது.</a:t>
            </a:r>
          </a:p>
          <a:p>
            <a:pPr algn="just">
              <a:lnSpc>
                <a:spcPct val="150000"/>
              </a:lnSpc>
            </a:pP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இறைவேண்டலை முடித்துவிட்டு எழுந்து சீடர்களிடம் வந்தபோது அவர்கள் துயரத்தால் சோர்வுற்றுத்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770016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தூங்கிக்கொண்டிருப்பதைக்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அவர்களிடம்,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உறங்கிக்கொண்டா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இருக்கிறீர்கள்?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சோதனைக்கு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உட்படாதிருக்க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பேசிக்கொண்டிந்தபோது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மக்கள்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வந்தனர்.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பன்னிருவருள்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ஒருவனான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என்பவன்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அவர்களுக்குமுன்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முத்தமிட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நெருங்கினான்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619021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அவனிடம்,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முத்தமிட்டா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மானிடமகனைக்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காட்டிக்கொடுக்கப்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போகிறாய்?” என்றார்.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நிகழப்போவதை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அப்பொழுது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பணியாளரைத்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தாக்கி 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“விடுங்கள், போதும்” என்று கூறி 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நலமாக்கினார்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8071401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தம்மிடம் வந்த தலைமைக் குருக்களையும் கோவில் காவல் தலைவர்களையும் மூப்பர்களையும் பார்த்து, “ஒரு கள்வனைப் பிடிக்க வருவதுபோல நீங்கள் வாள்களோடும் தடிகளோடும் வந்தது ஏன்? நான் நாள்தோறும் கோவிலில் உங்களோடு இருந்தும் நீங்கள் என்னைப் பிடிக்கவில்லையே. ஆனால் இது உங்களுடைய நேரம்; இப்போது இருள் அதிகாரம் செலுத்துகிறது” என்றார்.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80047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பின்னர்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 செய்து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இழுத்துச்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வீட்டுக்குக்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கொண்டுபோனார்கள்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பின்தொடர்ந்தார்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உள்முற்றத்தின்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நடுவில் நெருப்பு மூட்டி,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சுற்றி அவர்கள் உட்கார்ந்திருந்தார்கள்.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 இருந்தார். அப்போது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பணிப்பெண்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அருகில்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அமர்ந்திருப்பதைக்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உற்றுப்பார்த்து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7865244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அவனோடு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இருந்தவன்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“அம்மா,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தெரியாது”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மறுதலித்தார்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நேரத்திற்குப்பின்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வேறு ஒருவர், “நீயும்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சேர்ந்தவன்தான்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இல்லையப்பா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 ஏறக்குறைய ஒரு மணி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நேரத்திற்குப்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பின்பு மற்றொருவர், “உண்மையாகவே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அவனோடு இருந்தான்;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கலிலேயன்தான்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வலியுறுத்திக்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கூறினார்.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91012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குறிப்பிடுபவரை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தெரியாது” என்றார்.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பேசிக்கொண்டிருந்தபோதே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சேவல்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திரும்பி,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 சேவல்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மும்முறை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மறுதலிப்பாய்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கூறியதைப்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நினைவுகூர்ந்து, வெளியே சென்று மனம் நொந்து அழுதார்.</a:t>
            </a:r>
          </a:p>
        </p:txBody>
      </p:sp>
    </p:spTree>
    <p:extLst>
      <p:ext uri="{BB962C8B-B14F-4D97-AF65-F5344CB8AC3E}">
        <p14:creationId xmlns:p14="http://schemas.microsoft.com/office/powerpoint/2010/main" val="15222860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வைத்திருந்தவர்கள்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ஏளனம் செய்து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நையப்புடைத்தார்கள்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அவரது முகத்தை மூடி, “உன்னை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அடித்தவர்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இன்னும் பலவாறு அவரைப்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பழித்துரைத்தார்கள்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பொழுது விடிந்ததும்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மூப்பர்களும்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அறிஞர்களும்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 வந்தார்கள்;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இழுத்துச்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 தங்கள்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சங்கத்தின்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272651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நிறுத்தினார்கள்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எங்களிடம் சொல்”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அவர்களிடம், “நான் உங்களிடம் சொன்னால்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நம்பமாட்டீர்கள்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உங்களிடம் கேட்டாலும் பதில் சொல்லமாட்டீர்கள். இதுமுதல்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மானிடமகன்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என்றார். அதற்கு அவர்கள் அனைவரும், “அப்படியானால்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9863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“நான் இறைமகன் என நீங்களே சொல்லுகிறீர்கள்” என்று அவர்களுக்குச் சொன்னார். அதற்கு அவர்கள், “இன்னும் நமக்குச் சான்றுகள் தேவையா? இவன் வாயிலிருந்து நாமே கேட்டோமே” என்றார்கள்.</a:t>
            </a:r>
          </a:p>
          <a:p>
            <a:pPr algn="just">
              <a:lnSpc>
                <a:spcPct val="150000"/>
              </a:lnSpc>
            </a:pP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திரண்டிருந்த மக்கள் அனைவரும் எழுந்து இயேசுவைப் பிலாத்தின்முன் கொண்டு சென்றனர். “இவன் நம் மக்கள் சீரழியக் காரணமாக இருக்கிறான்; சீசருக்குக் கப்பம் கட்டக்கூடாது என்கிறான்; தானே மெசியாவாகிய அரசன்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158944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 சொல்லிக்கொள்கிறான். இவற்றையெல்லாம் நாங்களே கேட்டோம்” என்று அவர்கள் இயேசுவின்மேல் குற்றம் சுமத்தத் தொடங்கினார்கள். பிலாத்து அவரை நோக்கி, “நீ யூதரின் அரசனா?” என்று கேட்க, அவர், “அவ்வாறு நீர் சொல்கிறீர்” என்று பதில் கூறினார். பிலாத்து தலைமைக் குருக்களையும் மக்கள் கூட்டத்தையும் பார்த்து, “இவனிடம் நான் குற்றம் ஒன்றும் காணவில்லை” என்று கூறினான்.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397988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அவர்கள், “இவன்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இவ்விடம்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முழுவதிலும்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கற்பித்து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தூண்டிவிடுகிறான்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வலியுறுத்திக்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கூறினார்கள்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கேட்டான்;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ஏரோதுவின்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உட்பட்டவர்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அவன் அறிந்து, அப்போது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ஏரோதிடம்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538639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மட்டற்ற மகிழ்ச்சி அடைந்தான்; ஏனெனில்,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கேள்விப்பட்டு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நெடுங்காலமாய்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விருப்பமாய்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இருந்தான்; அவர் அரும் அடையாளம் ஏதாவது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காணலாம்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நெடுங்காலமாய்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எதிர்பார்த்திருந்தான்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அவன் அவரிடம் பல கேள்விகள் கேட்டான். ஆனால்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அவனுக்குப்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பதில் எதுவும்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அங்கு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அறிஞர்களும்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அவர்மேல்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997025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மிகுதியான குற்றம் சுமத்திக்கொண்டிருந்தார்கள். ஏரோது தன் படைவீரரோடு அவரை இகழ்ந்து ஏளனம் செய்து, பளபளப்பான ஆடையை அவருக்கு உடுத்தி அவரைப் பிலாத்திடம் திருப்பி அனுப்பினான். அதுவரை ஒருவருக்கு ஒருவர் பகைவராய் இருந்த ஏரோதும் பிலாத்தும் அன்று நண்பர்களாயினர்.</a:t>
            </a:r>
          </a:p>
          <a:p>
            <a:pPr algn="just">
              <a:lnSpc>
                <a:spcPct val="150000"/>
              </a:lnSpc>
            </a:pP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 தலைமைக் குருக்களையும் ஆட்சியாளர்களையும் மக்களையும் ஒன்றாக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814204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வரவழைத்தான்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நோக்கி, “மக்கள்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சீரழியக்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இருக்கிறான் என்று இவனை என்னிடம்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இதோ, நான் உங்கள் முன்னிலையில்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சுமத்துகிற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இவனிடத்தில்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காணவில்லை.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ஏரோதும்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குற்றம் எதுவும் காணவில்லை; ஆகவே, அவர் இவனை நம்மிடம் திருப்பி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அனுப்பியுள்ளார்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தண்டனைக்குரிய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யாதொன்றையும்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இவன் செய்யவில்லை என்பது தெளிவு.</a:t>
            </a:r>
          </a:p>
        </p:txBody>
      </p:sp>
    </p:spTree>
    <p:extLst>
      <p:ext uri="{BB962C8B-B14F-4D97-AF65-F5344CB8AC3E}">
        <p14:creationId xmlns:p14="http://schemas.microsoft.com/office/powerpoint/2010/main" val="12721747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விடுதலை செய்வேன்” என்றான்.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அவர்களுக்கென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விடுவிக்க வேண்டிய கட்டாயம் அவனுக்கு இருந்தது.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திரண்டிருந்த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 அனைவரும், “இவன் ஒழிக!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விடுதலை செய்யும்”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நகரில் நடந்த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ஈடுபட்டுக்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செய்ததற்காகச்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சிறையிலிடப்பட்டவன்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விடுதலை செய்ய விரும்பி மீண்டும்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356584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கூப்பிட்டுப்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பேசினான். ஆனால்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அவனைச்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அறையும்,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அறையும்” என்று கத்தினார்கள். மூன்றாம் முறையாக அவன் அவர்களை நோக்கி, “இவன் செய்த குற்றம் என்ன? 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தண்டனைக்குரிய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குற்றம் ஒன்றும் இவனிடம் நான் காணவில்லை. எனவே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விடுதலை செய்வேன்” என்றான்.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அறைய வேண்டுமென்று உரத்த குரலில்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வற்புறுத்திக்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43793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கேட்டார்கள்.</a:t>
            </a:r>
          </a:p>
          <a:p>
            <a:pPr algn="just">
              <a:lnSpc>
                <a:spcPct val="150000"/>
              </a:lnSpc>
            </a:pP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குரலே வென்றது. அவர்கள் கேட்டபடியே பிலாத்து தீர்ப்பு அளித்தான். கலகத்தில் ஈடுபட்டு, கொலை செய்ததற்காகச் சிறையிலிடப்பட்டிருந்தவனை அவர்கள் கேட்டுக்கொண்டபடியே அவன் விடுதலை செய்தான்; இயேசுவை அவர்கள் விருப்பப்படி செய்ய விட்டுவிட்டான்.</a:t>
            </a:r>
          </a:p>
          <a:p>
            <a:pPr algn="just">
              <a:lnSpc>
                <a:spcPct val="150000"/>
              </a:lnSpc>
            </a:pPr>
            <a:r>
              <a:rPr lang="en-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இயேசுவை இழுத்துச் சென்றுகொண்டிருந்தபோது சிரேன் ஊரைச் சேர்ந்த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05422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வயல்வெளியிலிருந்து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அவரைப் பிடித்து அவர்மேல்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அவருக்குப்பின்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சுமந்துகொண்டுபோகச்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செய்தார்கள்.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பெருந்திரளான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மாரடித்துப்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புலம்பி ஒப்பாரி வைத்த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பின்னே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அப்பெண்கள்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பக்கம் திரும்பி,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எனக்காக அழவேண்டாம்;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171631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இதோ, ஒரு காலம் வரும். அப்போது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‘பிள்ளை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சொல்வார்கள். அப்போது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மூடிக்கொள்ளுங்கள்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எனவும் சொல்வார்கள். பச்சை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மரத்துக்கே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இவ்வாறு செய்கிறார்கள் என்றால்</a:t>
            </a:r>
          </a:p>
        </p:txBody>
      </p:sp>
    </p:spTree>
    <p:extLst>
      <p:ext uri="{BB962C8B-B14F-4D97-AF65-F5344CB8AC3E}">
        <p14:creationId xmlns:p14="http://schemas.microsoft.com/office/powerpoint/2010/main" val="23791576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மரத்துக்கு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என்னதான் செய்யமாட்டார்கள்!” என்றார். வேறு இரண்டு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குற்றவாளிகளையும்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தண்டனைக்காக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அவரோடு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 ஓடு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எனப்படும்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இடத்திற்கு வந்ததும் அங்கே அவரையும்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ஒருவனும்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இடப்புறம்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ஒருவனுமாக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அக்குற்றவாளிகளையும்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அறைந்தார்கள். அப்போது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தாங்கள் செய்வது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என்னவென்று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821491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தெரியவில்லை” என்று சொன்னார். அவர்கள் 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குலுக்கல் முறையில்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பங்கிட்டுக்கொண்டார்கள்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பார்த்துக்கொண்டு நின்றார்கள். ஆட்சியாளர்கள், “பிறரை விடுவித்தான்; இவன் கடவுளின்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தெடுக்கப்பட்டவனுமானால்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தன்னையே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விடுவித்துக்கொள்ளட்டும்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கேலி செய்தார்கள்.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படைவீரர்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அவரிடம் வந்து புளித்த திராட்சை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இரசத்தைக்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3739438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கொடுத்து,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எள்ளி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நகையாடினர்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அரசன்” என்று அவரது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 எழுதி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வைக்கப்பட்டிருந்தது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தொங்கிக்கொண்டிருந்த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குற்றவாளிகளுள்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ஒருவன், “நீ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மெசியாதானே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காப்பாற்று” என்று அவரைப்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பழித்துரைத்தான்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ஆனால் மற்றவன்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கடிந்துகொண்டு,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கடவுளுக்கு</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360546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அஞ்சுவதில்லையா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நீயும் அதே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தீர்ப்புக்குத்தானே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இருக்கிறாய்.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தண்டிக்கப்படுவது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முறையே.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செயல்களுக்கேற்ற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தண்டனையை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பெறுகிறோம்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இவர்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செய்யவில்லையே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பின்பு அவன்,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ஆட்சியுரிமை பெற்று வரும்போது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நினைவிற்கொள்ளும்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 அதற்கு இயேசு அவனிடம், “நீர் இன்று என்னோடு பேரின்ப வீட்டில்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64185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உறுதியாக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சொல்கிறேன்”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ஏறக்குறைய நண்பகல் பன்னிரண்டு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பிற்பகல் மூன்று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உண்டாயிற்று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கதிரவன் ஒளி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கொடுக்கவில்லை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திருக்கோவிலின்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நடுவில்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கையில் என் உயிரை ஒப்படைக்கிறேன்” என்று இயேசு உரத்த குரலில் கூறி உயிர்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9506710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599702"/>
            <a:ext cx="12192000" cy="165859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(இங்கு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முழந்தாளிட்டு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சிறிது நேரம் மௌனமாக இருக்கவும். )</a:t>
            </a:r>
          </a:p>
        </p:txBody>
      </p:sp>
    </p:spTree>
    <p:extLst>
      <p:ext uri="{BB962C8B-B14F-4D97-AF65-F5344CB8AC3E}">
        <p14:creationId xmlns:p14="http://schemas.microsoft.com/office/powerpoint/2010/main" val="349997086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Wallpaper 793 Jesus Wallpaper 1080p, 2K, 4K, 5K,, 52% OFF">
            <a:extLst>
              <a:ext uri="{FF2B5EF4-FFF2-40B4-BE49-F238E27FC236}">
                <a16:creationId xmlns:a16="http://schemas.microsoft.com/office/drawing/2014/main" id="{0E7CCD2A-05CA-209D-73BA-0053AABAB84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488" b="611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8261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நூற்றுவர்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தலைவர், “இவர் உண்மையாகவே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இக்காட்சியைக்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கூடிவந்திருந்த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நிகழ்ந்தவற்றைக்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 மார்பில் அடித்துக்கொண்டு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அறிமுகமான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கலிலேயாவிலிருந்து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அவரைப் பின்பற்றி வந்திருந்த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பெண்களும்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தொலையிலிருந்து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இவற்றைப்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35693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பார்த்துக்கொண்டிருந்தார்கள்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யோசேப்பு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பெயருடைய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ஒருவர் இருந்தார். அவர் தலைமைச் சங்க உறுப்பினர், நல்லவர்,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நேர்மையாளர்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தலைமைச்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சங்கத்தாரின்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திட்டத்துக்கும்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இணங்காத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யூதேயாவிலுள்ள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அரிமத்தியா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ஊரைச்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சேர்ந்தவர்;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இறையாட்சியின்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காத்திருந்தவர்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போய்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344100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அவரது உடலை இறக்கி, மெல்லிய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குடைந்திருந்த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வைத்தார். அதற்கு முன்பு யாரையும் அதில் அடக்கம்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செய்ததில்லை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ஓய்வுநாளின்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தொடக்கம்.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கலிலேயாவிலிருந்து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 வந்திருந்த பெண்கள் பின்தொடர்ந்து சென்று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கல்லறையைக்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அவருடைய உடலை வைத்த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பார்த்துவிட்டு,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திரும்பிப்போய்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நறுமணப்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பொருள்களையும்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நறுமணத்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0036735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ஆயத்தம் செய்தார்கள்.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ஓய்வுநாளில்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ஓய்ந்திருந்தார்கள்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1041009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Wallpaper 793 Jesus Wallpaper 1080p, 2K, 4K, 5K,, 52% OFF">
            <a:extLst>
              <a:ext uri="{FF2B5EF4-FFF2-40B4-BE49-F238E27FC236}">
                <a16:creationId xmlns:a16="http://schemas.microsoft.com/office/drawing/2014/main" id="{0E7CCD2A-05CA-209D-73BA-0053AABAB84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488" b="611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81333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17541606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7980691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933939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24099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298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561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743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வாழ்வைப் பலியாய் மாற்ற வந்தேன்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முழுமனதுடனே கையளிக்கின்றேன்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கோதுமை மணியும் திராட்சைக் கனியும்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 உரு பெறுவது போல்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அன்பும் அமைதியும் நீதியுமே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மனிதனில் மலர்ந்திட உயிர் தருவாய் (2)</a:t>
            </a:r>
          </a:p>
        </p:txBody>
      </p:sp>
    </p:spTree>
    <p:extLst>
      <p:ext uri="{BB962C8B-B14F-4D97-AF65-F5344CB8AC3E}">
        <p14:creationId xmlns:p14="http://schemas.microsoft.com/office/powerpoint/2010/main" val="81111555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743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வாழ்வைப் பலியாய் மாற்ற வந்தேன்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முழுமனதுடனே கையளிக்கின்றேன்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 ஏற்றிடுவாய்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நான் வாழ பிறரும் பிறர் வாழ</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நானும் தேவை என்றுணர்ந்தேன்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சமத்துவ சோதர நோக்குடனே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புதுயுகம் காண்போம் அகத்தினிலே (2)</a:t>
            </a:r>
          </a:p>
        </p:txBody>
      </p:sp>
    </p:spTree>
    <p:extLst>
      <p:ext uri="{BB962C8B-B14F-4D97-AF65-F5344CB8AC3E}">
        <p14:creationId xmlns:p14="http://schemas.microsoft.com/office/powerpoint/2010/main" val="185014723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 நெருங்கி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செயல்களால்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தகுதியற்றவர்கள்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ஆயினும் இந்த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ஆற்றலால்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முன்கூட்டியே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கண்டுணர்வோமாக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667010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பாவிகளுக்காகப்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அநீதியாகத்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தீர்ப்பிடப்படவும்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அவரது இறப்பு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போக்கியது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உயிர்த்தெழுதல்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ஏற்புடையவர்கள்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வானதூதர்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புகழ்ந்து போற்றி,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ஆர்ப்பரித்துச்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7169107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47305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69584883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303682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0834603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2453972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69789069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904399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59419598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138917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417051904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93616193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19195006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332058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26:42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குடித்தால் அன்றி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இத்துன்பக்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கிண்ணம் அகல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முடியாதென்றால்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திருவுளப்படி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ஆகட்டும்.</a:t>
            </a:r>
          </a:p>
        </p:txBody>
      </p:sp>
    </p:spTree>
    <p:extLst>
      <p:ext uri="{BB962C8B-B14F-4D97-AF65-F5344CB8AC3E}">
        <p14:creationId xmlns:p14="http://schemas.microsoft.com/office/powerpoint/2010/main" val="212298693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9785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உயிர்தரும் உணவே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உயிருக்குள் உயிராய்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தரும் ஊற்றே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 ஆற்றலாய் என்னுள்ளம்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 வா இறைவா வாழ்வின் உறவாய்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 இயேசுவே வாவா(2)</a:t>
            </a:r>
          </a:p>
        </p:txBody>
      </p:sp>
    </p:spTree>
    <p:extLst>
      <p:ext uri="{BB962C8B-B14F-4D97-AF65-F5344CB8AC3E}">
        <p14:creationId xmlns:p14="http://schemas.microsoft.com/office/powerpoint/2010/main" val="354684009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99247"/>
            <a:ext cx="12192000" cy="4982582"/>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உயிருள்ள விருந்தே என் இறைவா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 தரும் மருந்தாய் எனில் வாவா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நிரந்தர வாழ்வே என் தேவா(2)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நிம்மதி வாழ்வாய் எனில் வா வா(2)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 வா இறைவா வாழ்வின் உறவாய்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 இயேசுவே வாவா(2)</a:t>
            </a:r>
          </a:p>
        </p:txBody>
      </p:sp>
    </p:spTree>
    <p:extLst>
      <p:ext uri="{BB962C8B-B14F-4D97-AF65-F5344CB8AC3E}">
        <p14:creationId xmlns:p14="http://schemas.microsoft.com/office/powerpoint/2010/main" val="319281543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9785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உயிர்தரும் உணவே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உயிருக்குள் உயிராய்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தரும் ஊற்றே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 ஆற்றலாய் என்னுள்ளம்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 வா இறைவா வாழ்வின் உறவாய்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 இயேசுவே வாவா(2)</a:t>
            </a:r>
          </a:p>
        </p:txBody>
      </p:sp>
    </p:spTree>
    <p:extLst>
      <p:ext uri="{BB962C8B-B14F-4D97-AF65-F5344CB8AC3E}">
        <p14:creationId xmlns:p14="http://schemas.microsoft.com/office/powerpoint/2010/main" val="298663900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99247"/>
            <a:ext cx="12192000" cy="4982582"/>
          </a:xfrm>
          <a:prstGeom prst="rect">
            <a:avLst/>
          </a:prstGeom>
          <a:noFill/>
        </p:spPr>
        <p:txBody>
          <a:bodyPr wrap="square" rtlCol="0">
            <a:spAutoFit/>
          </a:bodyPr>
          <a:lstStyle/>
          <a:p>
            <a:pPr>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அழியாத உணவே என் இறைவா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 ஒளியாய் என்னில் வா வா(2)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 பகிர்வே என் தேவா(2)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அனுதின உணவாய் எனில் வா வா(2)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 வா இறைவா வாழ்வின் உறவாய்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 இயேசுவே வாவா(2)</a:t>
            </a:r>
          </a:p>
        </p:txBody>
      </p:sp>
    </p:spTree>
    <p:extLst>
      <p:ext uri="{BB962C8B-B14F-4D97-AF65-F5344CB8AC3E}">
        <p14:creationId xmlns:p14="http://schemas.microsoft.com/office/powerpoint/2010/main" val="287014152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9785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உயிர்தரும் உணவே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உயிருக்குள் உயிராய்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 தரும் ஊற்றே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 ஆற்றலாய் என்னுள்ளம் வாவா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 வா இறைவா வாழ்வின் உறவாய்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என்னுயிர் இயேசுவே வாவா(2)</a:t>
            </a:r>
          </a:p>
        </p:txBody>
      </p:sp>
    </p:spTree>
    <p:extLst>
      <p:ext uri="{BB962C8B-B14F-4D97-AF65-F5344CB8AC3E}">
        <p14:creationId xmlns:p14="http://schemas.microsoft.com/office/powerpoint/2010/main" val="339596392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67499689"/>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03333435"/>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கொடைகளால்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நிறைவு பெற்ற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அதனால்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செய்த நீர் நாங்கள்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வந்தடையச்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62538385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மக்கள்மீது மன்றாட்டு</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குடும்பத்துக்காக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 இயேசு கிறிஸ்து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துன்புறுத்துவோருக்குத்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தம்மைக்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கொடுமையைத்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தாங்கிக்கொள்ளவும்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தயங்கவில்லை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இக்குடும்பத்தைக்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 வாழ்ந்து ஆட்சி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4621572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நாமம்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இணையில்லா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 இன்ப நாமம்</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நீக்கும்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 சந்தோஷம்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பக்தருக்களிக்கும்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பரிமள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இயேசுவின் நாமம்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 எங்கும் வாசனை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a:t>
            </a:r>
          </a:p>
        </p:txBody>
      </p:sp>
    </p:spTree>
    <p:extLst>
      <p:ext uri="{BB962C8B-B14F-4D97-AF65-F5344CB8AC3E}">
        <p14:creationId xmlns:p14="http://schemas.microsoft.com/office/powerpoint/2010/main" val="106651316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நாமம்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இணையில்லா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 இன்ப நாமம்</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மேலான நாமம்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இயேசுவின் நாமம்</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இன்றும்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a:t>
            </a:r>
          </a:p>
        </p:txBody>
      </p:sp>
    </p:spTree>
    <p:extLst>
      <p:ext uri="{BB962C8B-B14F-4D97-AF65-F5344CB8AC3E}">
        <p14:creationId xmlns:p14="http://schemas.microsoft.com/office/powerpoint/2010/main" val="240424182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இயேசுவின் நாமம்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இணையில்லா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 இன்ப நாமம்</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முழங்கால் 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முடக்கிடும்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ஒன்றாக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ஜொலிப்பவர்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சாத்தானின்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ஜெயித்திட்ட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நாமம்</a:t>
            </a:r>
          </a:p>
        </p:txBody>
      </p:sp>
    </p:spTree>
    <p:extLst>
      <p:ext uri="{BB962C8B-B14F-4D97-AF65-F5344CB8AC3E}">
        <p14:creationId xmlns:p14="http://schemas.microsoft.com/office/powerpoint/2010/main" val="24527346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உடலை ஏந்தும் அவர்கள் 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விலைமதிக்கப்படாத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600878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நாட்டமற்றவர்களாக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ஆசீர்வதித்து,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726495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பணிசெய்யும் மக்கள் மண்ணுலகில்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விண்ணுலகில் அழகிய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8426712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1401753218"/>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478323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261830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411896670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1454688"/>
            <a:ext cx="9144000" cy="2393925"/>
          </a:xfrm>
          <a:prstGeom prst="rect">
            <a:avLst/>
          </a:prstGeom>
          <a:noFill/>
        </p:spPr>
        <p:txBody>
          <a:bodyPr wrap="square" rtlCol="0">
            <a:spAutoFit/>
          </a:bodyPr>
          <a:lstStyle/>
          <a:p>
            <a:pPr algn="ctr">
              <a:lnSpc>
                <a:spcPct val="250000"/>
              </a:lnSpc>
            </a:pPr>
            <a:r>
              <a:rPr lang="en-IN" sz="72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புதிய</a:t>
            </a:r>
            <a:r>
              <a:rPr lang="en-IN" sz="72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72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மொழிபெயர்ப்பு</a:t>
            </a:r>
            <a:endParaRPr lang="ta-IN" sz="6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24091203"/>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lm Sunday. What is Palm Sunday? | by Saleena Sanjeeva | Medium">
            <a:extLst>
              <a:ext uri="{FF2B5EF4-FFF2-40B4-BE49-F238E27FC236}">
                <a16:creationId xmlns:a16="http://schemas.microsoft.com/office/drawing/2014/main" id="{F4759DA7-7C7B-62DF-0854-EBCDDC2509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046744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438688"/>
            <a:ext cx="9144000" cy="5334217"/>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எபிரேயர்களின் சிறுவர் குழாம்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ஒலிவக்கிளைகளைப்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பிடித்தவராய்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 க ளி 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என்று முழங்கி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ஆர்ப்பரித்து ஆண்டவரை</a:t>
            </a:r>
            <a:r>
              <a:rPr lang="en-US"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எதிர்கொண்டனரே.</a:t>
            </a:r>
          </a:p>
        </p:txBody>
      </p:sp>
    </p:spTree>
    <p:extLst>
      <p:ext uri="{BB962C8B-B14F-4D97-AF65-F5344CB8AC3E}">
        <p14:creationId xmlns:p14="http://schemas.microsoft.com/office/powerpoint/2010/main" val="1959814828"/>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136033"/>
            <a:ext cx="9144000" cy="6285888"/>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மண்ணுலகும் அதில் நிறைந்துள்ள அனைத்தும் ஆண்டவருடையவை;</a:t>
            </a:r>
          </a:p>
          <a:p>
            <a:pPr>
              <a:lnSpc>
                <a:spcPct val="200000"/>
              </a:lnSpc>
            </a:pPr>
            <a:r>
              <a:rPr lang="ta-IN" sz="30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நிலவுலகும் அதில் வாழ்வனவும் அவருக்கே சொந்தம்.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கடல்கள் மீது அதற்கு அடித்தளமிட்டவர் அவரே;</a:t>
            </a:r>
          </a:p>
          <a:p>
            <a:pPr>
              <a:lnSpc>
                <a:spcPct val="20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ஆறுகள் மீது அதை நிலைநாட்டியவரும் அவரே. </a:t>
            </a:r>
          </a:p>
        </p:txBody>
      </p:sp>
    </p:spTree>
    <p:extLst>
      <p:ext uri="{BB962C8B-B14F-4D97-AF65-F5344CB8AC3E}">
        <p14:creationId xmlns:p14="http://schemas.microsoft.com/office/powerpoint/2010/main" val="3979137984"/>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438688"/>
            <a:ext cx="9144000" cy="5334217"/>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எபிரேயர்களின் சிறுவர் குழாம்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ஒலிவக்கிளைகளைப்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பிடித்தவராய்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 க ளி 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என்று முழங்கி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ஆர்ப்பரித்து ஆண்டவரை</a:t>
            </a:r>
            <a:r>
              <a:rPr lang="en-US"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எதிர்கொண்டனரே.</a:t>
            </a:r>
          </a:p>
        </p:txBody>
      </p:sp>
    </p:spTree>
    <p:extLst>
      <p:ext uri="{BB962C8B-B14F-4D97-AF65-F5344CB8AC3E}">
        <p14:creationId xmlns:p14="http://schemas.microsoft.com/office/powerpoint/2010/main" val="4027898673"/>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683386"/>
            <a:ext cx="9144000" cy="5586145"/>
          </a:xfrm>
          <a:prstGeom prst="rect">
            <a:avLst/>
          </a:prstGeom>
          <a:noFill/>
        </p:spPr>
        <p:txBody>
          <a:bodyPr wrap="square" rtlCol="0">
            <a:spAutoFit/>
          </a:bodyPr>
          <a:lstStyle/>
          <a:p>
            <a:pPr>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 மலையில் ஏறக் கூடியவர் யார்? </a:t>
            </a:r>
          </a:p>
          <a:p>
            <a:pPr>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திருத்தலத்தில் நிற்கக்கூடியவர் யார்?</a:t>
            </a:r>
          </a:p>
          <a:p>
            <a:pPr>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 கைகளும் </a:t>
            </a:r>
            <a:endParaRPr lang="en-US"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மாசற்ற இதயமும் உடையவர்; </a:t>
            </a:r>
          </a:p>
          <a:p>
            <a:pPr>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பொய்யானவற்றை நோக்கித் </a:t>
            </a:r>
            <a:endParaRPr lang="en-US"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US"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en-US"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உயர்த்தாதவர்; </a:t>
            </a:r>
          </a:p>
          <a:p>
            <a:pPr>
              <a:lnSpc>
                <a:spcPct val="150000"/>
              </a:lnSpc>
            </a:pP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வஞ்சக நெஞ்சோடு ஆணையிட்டுக் கூறாதவர். </a:t>
            </a:r>
          </a:p>
        </p:txBody>
      </p:sp>
    </p:spTree>
    <p:extLst>
      <p:ext uri="{BB962C8B-B14F-4D97-AF65-F5344CB8AC3E}">
        <p14:creationId xmlns:p14="http://schemas.microsoft.com/office/powerpoint/2010/main" val="384572146"/>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438688"/>
            <a:ext cx="9144000" cy="5334217"/>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எபிரேயர்களின் சிறுவர் குழாம்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ஒலிவக்கிளைகளைப்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பிடித்தவராய்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 க ளி 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என்று முழங்கி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ஆர்ப்பரித்து ஆண்டவரை</a:t>
            </a:r>
            <a:r>
              <a:rPr lang="en-US"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எதிர்கொண்டனரே.</a:t>
            </a:r>
          </a:p>
        </p:txBody>
      </p:sp>
    </p:spTree>
    <p:extLst>
      <p:ext uri="{BB962C8B-B14F-4D97-AF65-F5344CB8AC3E}">
        <p14:creationId xmlns:p14="http://schemas.microsoft.com/office/powerpoint/2010/main" val="1968133945"/>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461224"/>
            <a:ext cx="914400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ஆண்டவரிடம் ஆசி பெறுவார்;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மீட்பராம் கடவுளிடமிருந்து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நேர்மையாளர் எனத் தீர்ப்புப் பெறுவார்.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நாடுவோரின்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தலைமுறையினர் இவர்களே;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யாக்கோபின் கடவுளது முகத்தைத் தேடுவோர் இவர்களே.</a:t>
            </a:r>
          </a:p>
        </p:txBody>
      </p:sp>
    </p:spTree>
    <p:extLst>
      <p:ext uri="{BB962C8B-B14F-4D97-AF65-F5344CB8AC3E}">
        <p14:creationId xmlns:p14="http://schemas.microsoft.com/office/powerpoint/2010/main" val="1835165157"/>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438688"/>
            <a:ext cx="9144000" cy="5334217"/>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எபிரேயர்களின் சிறுவர் குழாம்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ஒலிவக்கிளைகளைப்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பிடித்தவராய்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 க ளி 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என்று முழங்கி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ஆர்ப்பரித்து ஆண்டவரை</a:t>
            </a:r>
            <a:r>
              <a:rPr lang="en-US"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எதிர்கொண்டனரே.</a:t>
            </a:r>
          </a:p>
        </p:txBody>
      </p:sp>
    </p:spTree>
    <p:extLst>
      <p:ext uri="{BB962C8B-B14F-4D97-AF65-F5344CB8AC3E}">
        <p14:creationId xmlns:p14="http://schemas.microsoft.com/office/powerpoint/2010/main" val="990876754"/>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583573"/>
            <a:ext cx="9144000" cy="5724644"/>
          </a:xfrm>
          <a:prstGeom prst="rect">
            <a:avLst/>
          </a:prstGeom>
          <a:noFill/>
        </p:spPr>
        <p:txBody>
          <a:bodyPr wrap="square" rtlCol="0">
            <a:spAutoFit/>
          </a:bodyPr>
          <a:lstStyle/>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வாயில்களே, உங்கள் நிலைகளை உயர்த்துங்கள்; </a:t>
            </a:r>
          </a:p>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தொன்மைமிகு கதவுகளே, உயர்ந்து நில்லுங்கள்;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மாட்சிமிகு மன்னர் உள்ளே நுழையட்டும்.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மாட்சிமிகு மன்னர் இவர் யாரோ?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வலிமையும் ஆற்றலும் கொண்ட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போரில் வல்லவரான ஆண்டவர். </a:t>
            </a:r>
          </a:p>
        </p:txBody>
      </p:sp>
    </p:spTree>
    <p:extLst>
      <p:ext uri="{BB962C8B-B14F-4D97-AF65-F5344CB8AC3E}">
        <p14:creationId xmlns:p14="http://schemas.microsoft.com/office/powerpoint/2010/main" val="2223496720"/>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438688"/>
            <a:ext cx="9144000" cy="5334217"/>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எபிரேயர்களின் சிறுவர் குழாம்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ஒலிவக்கிளைகளைப்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பிடித்தவராய்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 க ளி 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என்று முழங்கி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ஆர்ப்பரித்து ஆண்டவரை</a:t>
            </a:r>
            <a:r>
              <a:rPr lang="en-US"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எதிர்கொண்டனரே.</a:t>
            </a:r>
          </a:p>
        </p:txBody>
      </p:sp>
    </p:spTree>
    <p:extLst>
      <p:ext uri="{BB962C8B-B14F-4D97-AF65-F5344CB8AC3E}">
        <p14:creationId xmlns:p14="http://schemas.microsoft.com/office/powerpoint/2010/main" val="3114971554"/>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861930"/>
            <a:ext cx="9144000" cy="4797917"/>
          </a:xfrm>
          <a:prstGeom prst="rect">
            <a:avLst/>
          </a:prstGeom>
          <a:noFill/>
        </p:spPr>
        <p:txBody>
          <a:bodyPr wrap="square" rtlCol="0">
            <a:spAutoFit/>
          </a:bodyPr>
          <a:lstStyle/>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வாயில்களே, உங்கள் நிலைகளை உயர்த்துங்கள்; </a:t>
            </a:r>
          </a:p>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தொன்மைமிகு கதவுகளே, உயர்ந்து நில்லுங்கள்;</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மாட்சிமிகு மன்னர் உள்ளே நுழையட்டும்.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மாட்சிமிகு மன்னர் இவர் யாரோ?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படைகளின் ஆண்டவர் இவர்;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மாட்சிமிகு மன்னர் இவரே. </a:t>
            </a:r>
          </a:p>
        </p:txBody>
      </p:sp>
    </p:spTree>
    <p:extLst>
      <p:ext uri="{BB962C8B-B14F-4D97-AF65-F5344CB8AC3E}">
        <p14:creationId xmlns:p14="http://schemas.microsoft.com/office/powerpoint/2010/main" val="42698261"/>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438688"/>
            <a:ext cx="9144000" cy="5334217"/>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எபிரேயர்களின் சிறுவர் குழாம்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ஒலிவக்கிளைகளைப்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பிடித்தவராய்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 க ளி 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என்று முழங்கி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ஆர்ப்பரித்து ஆண்டவரை</a:t>
            </a:r>
            <a:r>
              <a:rPr lang="en-US"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எதிர்கொண்டனரே.</a:t>
            </a:r>
          </a:p>
        </p:txBody>
      </p:sp>
    </p:spTree>
    <p:extLst>
      <p:ext uri="{BB962C8B-B14F-4D97-AF65-F5344CB8AC3E}">
        <p14:creationId xmlns:p14="http://schemas.microsoft.com/office/powerpoint/2010/main" val="424721930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lm Sunday. What is Palm Sunday? | by Saleena Sanjeeva | Medium">
            <a:extLst>
              <a:ext uri="{FF2B5EF4-FFF2-40B4-BE49-F238E27FC236}">
                <a16:creationId xmlns:a16="http://schemas.microsoft.com/office/drawing/2014/main" id="{F4759DA7-7C7B-62DF-0854-EBCDDC2509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709820"/>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760660"/>
            <a:ext cx="914400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எபிரேயர்களின் சிறுவர் குழாம்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வழியில் மேலுடைகள் விரித்தவராய்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வருகிறவர்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 - - - - சி பெற்றவரே என்று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 ஆர்ப்பரித்தார்.</a:t>
            </a:r>
          </a:p>
        </p:txBody>
      </p:sp>
    </p:spTree>
    <p:extLst>
      <p:ext uri="{BB962C8B-B14F-4D97-AF65-F5344CB8AC3E}">
        <p14:creationId xmlns:p14="http://schemas.microsoft.com/office/powerpoint/2010/main" val="35564851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515959"/>
            <a:ext cx="914400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மக்களினங்களே, களிப்புடன் கைகொட்டுங்கள்: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அக்களிப்புடன் கடவுளுக்குக்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குரலெழுப்பி ஆர்ப்பரியுங்கள்.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உன்னதராகிய ஆண்டவர் அஞ்சுதற்கு உரியவர்;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உலகனைத்தின் மாவேந்தர் அவரே. </a:t>
            </a:r>
          </a:p>
        </p:txBody>
      </p:sp>
    </p:spTree>
    <p:extLst>
      <p:ext uri="{BB962C8B-B14F-4D97-AF65-F5344CB8AC3E}">
        <p14:creationId xmlns:p14="http://schemas.microsoft.com/office/powerpoint/2010/main" val="1297401530"/>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760660"/>
            <a:ext cx="914400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எபிரேயர்களின் சிறுவர் குழாம்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வழியில் மேலுடைகள் விரித்தவராய்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வருகிறவர்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 - - - - சி பெற்றவரே என்று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 ஆர்ப்பரித்தார்.</a:t>
            </a:r>
          </a:p>
        </p:txBody>
      </p:sp>
    </p:spTree>
    <p:extLst>
      <p:ext uri="{BB962C8B-B14F-4D97-AF65-F5344CB8AC3E}">
        <p14:creationId xmlns:p14="http://schemas.microsoft.com/office/powerpoint/2010/main" val="2849980537"/>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406490"/>
            <a:ext cx="9375820" cy="54014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 நமக்கு அடிபணியச் செய்தவர்; </a:t>
            </a:r>
          </a:p>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அன்னிய நாடுகளை நம் தாள் பணிய வைத்தார்.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உரிமைச் சொத்தை அவர் நமக்குத் தேர்ந்தளித்தார்; </a:t>
            </a:r>
          </a:p>
          <a:p>
            <a:pPr>
              <a:lnSpc>
                <a:spcPct val="150000"/>
              </a:lnSpc>
            </a:pPr>
            <a:r>
              <a:rPr lang="ta-IN" sz="30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அவர் அன்புகூரும் யாக்கோபின் மாட்சி ஆகும். </a:t>
            </a:r>
            <a:endParaRPr lang="en-US" sz="30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0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ஆரவார ஒலியிடையே ஏறிச் செல்கின்றார் கடவுள்; </a:t>
            </a:r>
          </a:p>
          <a:p>
            <a:pPr>
              <a:lnSpc>
                <a:spcPct val="150000"/>
              </a:lnSpc>
            </a:pPr>
            <a:r>
              <a:rPr lang="ta-IN" sz="30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எக்காளம் முழங்கிடவே உயரே ஏறுகின்றார்ஆண்டவர். </a:t>
            </a:r>
          </a:p>
        </p:txBody>
      </p:sp>
    </p:spTree>
    <p:extLst>
      <p:ext uri="{BB962C8B-B14F-4D97-AF65-F5344CB8AC3E}">
        <p14:creationId xmlns:p14="http://schemas.microsoft.com/office/powerpoint/2010/main" val="2205507827"/>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760660"/>
            <a:ext cx="914400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எபிரேயர்களின் சிறுவர் குழாம்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வழியில் மேலுடைகள் விரித்தவராய்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வருகிறவர்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 - - - - சி பெற்றவரே என்று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 ஆர்ப்பரித்தார்.</a:t>
            </a:r>
          </a:p>
        </p:txBody>
      </p:sp>
    </p:spTree>
    <p:extLst>
      <p:ext uri="{BB962C8B-B14F-4D97-AF65-F5344CB8AC3E}">
        <p14:creationId xmlns:p14="http://schemas.microsoft.com/office/powerpoint/2010/main" val="903606410"/>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747781"/>
            <a:ext cx="9144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பாடுங்கள், கடவுளுக்குப் புகழ் பாடுங்கள்; </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பாடுங்கள், நம் அரசருக்குப் புகழ் பாடுங்கள். </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அனைத்துலகின் வேந்தர்; ஞானத்தோடு பாடுங்கள். </a:t>
            </a:r>
          </a:p>
        </p:txBody>
      </p:sp>
    </p:spTree>
    <p:extLst>
      <p:ext uri="{BB962C8B-B14F-4D97-AF65-F5344CB8AC3E}">
        <p14:creationId xmlns:p14="http://schemas.microsoft.com/office/powerpoint/2010/main" val="1904877343"/>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760660"/>
            <a:ext cx="914400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எபிரேயர்களின் சிறுவர் குழாம்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வழியில் மேலுடைகள் விரித்தவராய்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வருகிறவர்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 - - - - சி பெற்றவரே என்று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 ஆர்ப்பரித்தார்.</a:t>
            </a:r>
          </a:p>
        </p:txBody>
      </p:sp>
    </p:spTree>
    <p:extLst>
      <p:ext uri="{BB962C8B-B14F-4D97-AF65-F5344CB8AC3E}">
        <p14:creationId xmlns:p14="http://schemas.microsoft.com/office/powerpoint/2010/main" val="2116064744"/>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857250"/>
            <a:ext cx="9144000" cy="4955972"/>
          </a:xfrm>
          <a:prstGeom prst="rect">
            <a:avLst/>
          </a:prstGeom>
          <a:noFill/>
        </p:spPr>
        <p:txBody>
          <a:bodyPr wrap="square" rtlCol="0">
            <a:spAutoFit/>
          </a:bodyPr>
          <a:lstStyle/>
          <a:p>
            <a:pPr>
              <a:lnSpc>
                <a:spcPct val="250000"/>
              </a:lnSpc>
            </a:pPr>
            <a:r>
              <a:rPr lang="ta-IN" sz="33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பிற இனத்தார்மீது ஆட்சி செய்கின்றார்; </a:t>
            </a:r>
          </a:p>
          <a:p>
            <a:pPr>
              <a:lnSpc>
                <a:spcPct val="250000"/>
              </a:lnSpc>
            </a:pPr>
            <a:r>
              <a:rPr lang="ta-IN" sz="33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 திரு அரியணையில் வீற்றிருக்கின்றார். </a:t>
            </a:r>
          </a:p>
          <a:p>
            <a:pPr>
              <a:lnSpc>
                <a:spcPct val="250000"/>
              </a:lnSpc>
            </a:pPr>
            <a:r>
              <a:rPr lang="ta-IN" sz="33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மக்களினங்களின் தலைவர்கள் ஆபிரகாமின் கடவுளுடைய மக்களோடு ஒன்றுகூடுவர்; </a:t>
            </a:r>
          </a:p>
        </p:txBody>
      </p:sp>
    </p:spTree>
    <p:extLst>
      <p:ext uri="{BB962C8B-B14F-4D97-AF65-F5344CB8AC3E}">
        <p14:creationId xmlns:p14="http://schemas.microsoft.com/office/powerpoint/2010/main" val="2816390823"/>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10932" y="1224298"/>
            <a:ext cx="9144000" cy="3686394"/>
          </a:xfrm>
          <a:prstGeom prst="rect">
            <a:avLst/>
          </a:prstGeom>
          <a:noFill/>
        </p:spPr>
        <p:txBody>
          <a:bodyPr wrap="square" rtlCol="0">
            <a:spAutoFit/>
          </a:bodyPr>
          <a:lstStyle/>
          <a:p>
            <a:pPr>
              <a:lnSpc>
                <a:spcPct val="250000"/>
              </a:lnSpc>
            </a:pPr>
            <a:r>
              <a:rPr lang="ta-IN" sz="33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மண்ணுலகின் மன்னர் </a:t>
            </a:r>
            <a:endParaRPr lang="en-US" sz="33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3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கடவுளுக்கு உரியவர்;</a:t>
            </a:r>
          </a:p>
          <a:p>
            <a:pPr>
              <a:lnSpc>
                <a:spcPct val="250000"/>
              </a:lnSpc>
            </a:pPr>
            <a:r>
              <a:rPr lang="ta-IN" sz="33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அனைத்துக்கும் மேலானவர். </a:t>
            </a:r>
          </a:p>
        </p:txBody>
      </p:sp>
    </p:spTree>
    <p:extLst>
      <p:ext uri="{BB962C8B-B14F-4D97-AF65-F5344CB8AC3E}">
        <p14:creationId xmlns:p14="http://schemas.microsoft.com/office/powerpoint/2010/main" val="1090112524"/>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760660"/>
            <a:ext cx="914400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எபிரேயர்களின் சிறுவர் குழாம்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வழியில் மேலுடைகள் விரித்தவராய்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வருகிறவர்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 - - - - சி பெற்றவரே என்று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முழங்கி ஆர்ப்பரித்தார்.</a:t>
            </a:r>
          </a:p>
        </p:txBody>
      </p:sp>
    </p:spTree>
    <p:extLst>
      <p:ext uri="{BB962C8B-B14F-4D97-AF65-F5344CB8AC3E}">
        <p14:creationId xmlns:p14="http://schemas.microsoft.com/office/powerpoint/2010/main" val="1064860548"/>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lm Sunday. What is Palm Sunday? | by Saleena Sanjeeva | Medium">
            <a:extLst>
              <a:ext uri="{FF2B5EF4-FFF2-40B4-BE49-F238E27FC236}">
                <a16:creationId xmlns:a16="http://schemas.microsoft.com/office/drawing/2014/main" id="{F4759DA7-7C7B-62DF-0854-EBCDDC2509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02979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641530"/>
            <a:ext cx="9144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அரசே!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 வணக்கம், புகழ் உமக்கே;</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எழிலார் சிறுவர் திரள் உமக்கு</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அன்புடன் பாடினர்: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a:t>
            </a:r>
          </a:p>
        </p:txBody>
      </p:sp>
    </p:spTree>
    <p:extLst>
      <p:ext uri="{BB962C8B-B14F-4D97-AF65-F5344CB8AC3E}">
        <p14:creationId xmlns:p14="http://schemas.microsoft.com/office/powerpoint/2010/main" val="616036377"/>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651189"/>
            <a:ext cx="9144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இஸ்ரயேலின் அரசர் நீர்,</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தாவீதின் புகழ்சேர் புதல்வர் நீர்</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 - - சி பெற்ற அரசே நீர்</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வருகின்றீர்.</a:t>
            </a:r>
          </a:p>
        </p:txBody>
      </p:sp>
    </p:spTree>
    <p:extLst>
      <p:ext uri="{BB962C8B-B14F-4D97-AF65-F5344CB8AC3E}">
        <p14:creationId xmlns:p14="http://schemas.microsoft.com/office/powerpoint/2010/main" val="3489441983"/>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641530"/>
            <a:ext cx="9144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அரசே!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 வணக்கம், புகழ் உமக்கே;</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எழிலார் சிறுவர் திரள் உமக்கு</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அன்புடன் பாடினர்: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a:t>
            </a:r>
          </a:p>
        </p:txBody>
      </p:sp>
    </p:spTree>
    <p:extLst>
      <p:ext uri="{BB962C8B-B14F-4D97-AF65-F5344CB8AC3E}">
        <p14:creationId xmlns:p14="http://schemas.microsoft.com/office/powerpoint/2010/main" val="1451125268"/>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509521"/>
            <a:ext cx="9144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வானோர் அணிகள் அத்தனையும்</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உமைப் புகழ்க; </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அழிவுறும் மனிதரும் படைப்பனைத்தும்</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ஒன்றாய்ப் புகழ்ந்திடுமே.</a:t>
            </a:r>
          </a:p>
        </p:txBody>
      </p:sp>
    </p:spTree>
    <p:extLst>
      <p:ext uri="{BB962C8B-B14F-4D97-AF65-F5344CB8AC3E}">
        <p14:creationId xmlns:p14="http://schemas.microsoft.com/office/powerpoint/2010/main" val="262192955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641530"/>
            <a:ext cx="9144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அரசே!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 வணக்கம், புகழ் உமக்கே;</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எழிலார் சிறுவர் திரள் உமக்கு</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அன்புடன் பாடினர்: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a:t>
            </a:r>
          </a:p>
        </p:txBody>
      </p:sp>
    </p:spTree>
    <p:extLst>
      <p:ext uri="{BB962C8B-B14F-4D97-AF65-F5344CB8AC3E}">
        <p14:creationId xmlns:p14="http://schemas.microsoft.com/office/powerpoint/2010/main" val="3796922578"/>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638310"/>
            <a:ext cx="9144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எபிரேயர்களின் மக்கள் திரள் </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குருத்துகள் ஏந்தி எதிர்கொண்டார் </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வேண்டலும் காணிக்கையும் பாடலும்</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 உம்மிடம் இதோ வருகின்றோம். </a:t>
            </a:r>
          </a:p>
        </p:txBody>
      </p:sp>
    </p:spTree>
    <p:extLst>
      <p:ext uri="{BB962C8B-B14F-4D97-AF65-F5344CB8AC3E}">
        <p14:creationId xmlns:p14="http://schemas.microsoft.com/office/powerpoint/2010/main" val="3078317700"/>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641530"/>
            <a:ext cx="9144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அரசே!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 வணக்கம், புகழ் உமக்கே;</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எழிலார் சிறுவர் திரள் உமக்கு</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அன்புடன் பாடினர்: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a:t>
            </a:r>
          </a:p>
        </p:txBody>
      </p:sp>
    </p:spTree>
    <p:extLst>
      <p:ext uri="{BB962C8B-B14F-4D97-AF65-F5344CB8AC3E}">
        <p14:creationId xmlns:p14="http://schemas.microsoft.com/office/powerpoint/2010/main" val="3783116691"/>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676946"/>
            <a:ext cx="9144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 படுமுன் உமக்கவர் தம்</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வாழ்த்துக் கடனைச் செலுத்தினரே;</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 செய்திடும் உமக்கின்றே</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யாம் இதோ இன்னிசை எழுப்புகின்றோம்.</a:t>
            </a:r>
          </a:p>
        </p:txBody>
      </p:sp>
    </p:spTree>
    <p:extLst>
      <p:ext uri="{BB962C8B-B14F-4D97-AF65-F5344CB8AC3E}">
        <p14:creationId xmlns:p14="http://schemas.microsoft.com/office/powerpoint/2010/main" val="718575901"/>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641530"/>
            <a:ext cx="9144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அரசே!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 வணக்கம், புகழ் உமக்கே;</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எழிலார் சிறுவர் திரள் உமக்கு</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அன்புடன் பாடினர்: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a:t>
            </a:r>
          </a:p>
        </p:txBody>
      </p:sp>
    </p:spTree>
    <p:extLst>
      <p:ext uri="{BB962C8B-B14F-4D97-AF65-F5344CB8AC3E}">
        <p14:creationId xmlns:p14="http://schemas.microsoft.com/office/powerpoint/2010/main" val="3745468323"/>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857251"/>
            <a:ext cx="9144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அவர்தம் பக்தியை ஏற்றீரே,</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நலமார் அரசே, கனிவுடை அரசே, </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நல்லன எல்லாம் ஏற்கும் நீர்</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பக்தியும் ஏற்பீரே.</a:t>
            </a:r>
          </a:p>
        </p:txBody>
      </p:sp>
    </p:spTree>
    <p:extLst>
      <p:ext uri="{BB962C8B-B14F-4D97-AF65-F5344CB8AC3E}">
        <p14:creationId xmlns:p14="http://schemas.microsoft.com/office/powerpoint/2010/main" val="1153507790"/>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641530"/>
            <a:ext cx="9144000" cy="5398081"/>
          </a:xfrm>
          <a:prstGeom prst="rect">
            <a:avLst/>
          </a:prstGeom>
          <a:noFill/>
        </p:spPr>
        <p:txBody>
          <a:bodyPr wrap="square" rtlCol="0">
            <a:spAutoFit/>
          </a:bodyPr>
          <a:lstStyle/>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 அரசே!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 வணக்கம், புகழ் உமக்கே;</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எழிலார் சிறுவர் திரள் உமக்கு</a:t>
            </a:r>
          </a:p>
          <a:p>
            <a:pPr>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அன்புடன் பாடினர்: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சன்னா!</a:t>
            </a:r>
          </a:p>
        </p:txBody>
      </p:sp>
    </p:spTree>
    <p:extLst>
      <p:ext uri="{BB962C8B-B14F-4D97-AF65-F5344CB8AC3E}">
        <p14:creationId xmlns:p14="http://schemas.microsoft.com/office/powerpoint/2010/main" val="879327047"/>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lm Sunday. What is Palm Sunday? | by Saleena Sanjeeva | Medium">
            <a:extLst>
              <a:ext uri="{FF2B5EF4-FFF2-40B4-BE49-F238E27FC236}">
                <a16:creationId xmlns:a16="http://schemas.microsoft.com/office/drawing/2014/main" id="{F4759DA7-7C7B-62DF-0854-EBCDDC2509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96621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532060"/>
            <a:ext cx="9144000" cy="5816977"/>
          </a:xfrm>
          <a:prstGeom prst="rect">
            <a:avLst/>
          </a:prstGeom>
          <a:noFill/>
        </p:spPr>
        <p:txBody>
          <a:bodyPr wrap="square" rtlCol="0">
            <a:spAutoFit/>
          </a:bodyPr>
          <a:lstStyle/>
          <a:p>
            <a:pP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கோவிலுக்குள்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நுழைகையில்</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நகரத்தில்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நுழைகையில்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எபிரேயச்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அறிவித்தவராய்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மடல்களை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ஏந்தி</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 </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 மகிழ்வுடன் ஆர்ப்பரித்தார்.</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08280893"/>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567475"/>
            <a:ext cx="9144000" cy="5909310"/>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 நகருக்கு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வருவதைக் கேட்ட</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மக்களெல்லாம் அவரை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 கொண்டழைத்தனரே.</a:t>
            </a:r>
          </a:p>
          <a:p>
            <a:pP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மடல்களை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ஏந்தி</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 </a:t>
            </a: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 மகிழ்வுடன் ஆர்ப்பரித்தார்.</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94803695"/>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TotalTime>
  <Words>6524</Words>
  <Application>Microsoft Office PowerPoint</Application>
  <PresentationFormat>Widescreen</PresentationFormat>
  <Paragraphs>690</Paragraphs>
  <Slides>212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212</vt:i4>
      </vt:variant>
    </vt:vector>
  </HeadingPairs>
  <TitlesOfParts>
    <vt:vector size="221"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111</cp:revision>
  <dcterms:created xsi:type="dcterms:W3CDTF">2022-07-13T11:32:32Z</dcterms:created>
  <dcterms:modified xsi:type="dcterms:W3CDTF">2025-04-07T09:10:53Z</dcterms:modified>
</cp:coreProperties>
</file>