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89" r:id="rId2"/>
    <p:sldId id="447" r:id="rId3"/>
    <p:sldId id="747" r:id="rId4"/>
    <p:sldId id="3976" r:id="rId5"/>
    <p:sldId id="3978" r:id="rId6"/>
    <p:sldId id="3979" r:id="rId7"/>
    <p:sldId id="3891" r:id="rId8"/>
    <p:sldId id="3977" r:id="rId9"/>
    <p:sldId id="3980" r:id="rId10"/>
    <p:sldId id="3981" r:id="rId11"/>
    <p:sldId id="3982" r:id="rId12"/>
    <p:sldId id="3983" r:id="rId13"/>
    <p:sldId id="3975" r:id="rId14"/>
    <p:sldId id="3892" r:id="rId15"/>
    <p:sldId id="455" r:id="rId16"/>
    <p:sldId id="456" r:id="rId17"/>
    <p:sldId id="3893" r:id="rId18"/>
    <p:sldId id="460" r:id="rId19"/>
    <p:sldId id="3894" r:id="rId20"/>
    <p:sldId id="3895" r:id="rId21"/>
    <p:sldId id="464" r:id="rId22"/>
    <p:sldId id="468" r:id="rId23"/>
    <p:sldId id="3984" r:id="rId24"/>
    <p:sldId id="3896" r:id="rId25"/>
    <p:sldId id="470" r:id="rId26"/>
    <p:sldId id="3897" r:id="rId27"/>
    <p:sldId id="3898" r:id="rId28"/>
    <p:sldId id="4324" r:id="rId29"/>
    <p:sldId id="475" r:id="rId30"/>
    <p:sldId id="3900" r:id="rId31"/>
    <p:sldId id="3902" r:id="rId32"/>
    <p:sldId id="3903" r:id="rId33"/>
    <p:sldId id="3904" r:id="rId34"/>
    <p:sldId id="3905" r:id="rId35"/>
    <p:sldId id="3906" r:id="rId36"/>
    <p:sldId id="3907" r:id="rId37"/>
    <p:sldId id="3908" r:id="rId38"/>
    <p:sldId id="3909" r:id="rId39"/>
    <p:sldId id="489" r:id="rId40"/>
    <p:sldId id="3985" r:id="rId41"/>
    <p:sldId id="3986" r:id="rId42"/>
    <p:sldId id="490" r:id="rId43"/>
    <p:sldId id="3910" r:id="rId44"/>
    <p:sldId id="3911" r:id="rId45"/>
    <p:sldId id="3912" r:id="rId46"/>
    <p:sldId id="3914" r:id="rId47"/>
    <p:sldId id="3913" r:id="rId48"/>
    <p:sldId id="3915" r:id="rId49"/>
    <p:sldId id="3916" r:id="rId50"/>
    <p:sldId id="3917" r:id="rId51"/>
    <p:sldId id="3918" r:id="rId52"/>
    <p:sldId id="3919" r:id="rId53"/>
    <p:sldId id="3920" r:id="rId54"/>
    <p:sldId id="3921" r:id="rId55"/>
    <p:sldId id="3922" r:id="rId56"/>
    <p:sldId id="514" r:id="rId57"/>
    <p:sldId id="3923" r:id="rId58"/>
    <p:sldId id="515" r:id="rId59"/>
    <p:sldId id="517" r:id="rId60"/>
    <p:sldId id="3924" r:id="rId61"/>
    <p:sldId id="3925" r:id="rId62"/>
    <p:sldId id="3926" r:id="rId63"/>
    <p:sldId id="3927" r:id="rId64"/>
    <p:sldId id="527" r:id="rId65"/>
    <p:sldId id="3928" r:id="rId66"/>
    <p:sldId id="529" r:id="rId67"/>
    <p:sldId id="4758" r:id="rId68"/>
    <p:sldId id="3929" r:id="rId69"/>
    <p:sldId id="3930" r:id="rId70"/>
    <p:sldId id="3931" r:id="rId71"/>
    <p:sldId id="3932" r:id="rId72"/>
    <p:sldId id="3933" r:id="rId73"/>
    <p:sldId id="3934" r:id="rId74"/>
    <p:sldId id="3935" r:id="rId75"/>
    <p:sldId id="3936" r:id="rId76"/>
    <p:sldId id="3937" r:id="rId77"/>
    <p:sldId id="4759" r:id="rId78"/>
    <p:sldId id="4760" r:id="rId79"/>
    <p:sldId id="4761" r:id="rId80"/>
    <p:sldId id="764" r:id="rId81"/>
    <p:sldId id="3938" r:id="rId82"/>
    <p:sldId id="3939" r:id="rId83"/>
    <p:sldId id="3940" r:id="rId84"/>
    <p:sldId id="4762" r:id="rId85"/>
    <p:sldId id="770" r:id="rId86"/>
    <p:sldId id="4765" r:id="rId87"/>
    <p:sldId id="4766" r:id="rId88"/>
    <p:sldId id="4767" r:id="rId89"/>
    <p:sldId id="4763" r:id="rId90"/>
    <p:sldId id="3941" r:id="rId91"/>
    <p:sldId id="3942" r:id="rId92"/>
    <p:sldId id="3943" r:id="rId93"/>
    <p:sldId id="4768" r:id="rId94"/>
    <p:sldId id="4769" r:id="rId95"/>
    <p:sldId id="4770" r:id="rId96"/>
    <p:sldId id="4771" r:id="rId97"/>
    <p:sldId id="4772" r:id="rId98"/>
    <p:sldId id="4773" r:id="rId99"/>
    <p:sldId id="4774" r:id="rId100"/>
    <p:sldId id="571" r:id="rId101"/>
    <p:sldId id="4015" r:id="rId102"/>
    <p:sldId id="4016" r:id="rId103"/>
    <p:sldId id="572" r:id="rId104"/>
    <p:sldId id="4776" r:id="rId105"/>
    <p:sldId id="4777" r:id="rId106"/>
    <p:sldId id="4778" r:id="rId107"/>
    <p:sldId id="4779" r:id="rId108"/>
    <p:sldId id="577" r:id="rId109"/>
    <p:sldId id="3944" r:id="rId110"/>
    <p:sldId id="579" r:id="rId111"/>
    <p:sldId id="3987" r:id="rId112"/>
    <p:sldId id="4815" r:id="rId113"/>
    <p:sldId id="4816" r:id="rId114"/>
    <p:sldId id="4817" r:id="rId115"/>
    <p:sldId id="4818" r:id="rId116"/>
    <p:sldId id="4819" r:id="rId117"/>
    <p:sldId id="4820" r:id="rId118"/>
    <p:sldId id="4821" r:id="rId119"/>
    <p:sldId id="4822" r:id="rId120"/>
    <p:sldId id="4316" r:id="rId121"/>
    <p:sldId id="4317" r:id="rId122"/>
    <p:sldId id="4318" r:id="rId123"/>
    <p:sldId id="4319" r:id="rId124"/>
    <p:sldId id="4823" r:id="rId125"/>
    <p:sldId id="4824" r:id="rId126"/>
    <p:sldId id="4825" r:id="rId127"/>
    <p:sldId id="4826" r:id="rId128"/>
    <p:sldId id="4019" r:id="rId129"/>
    <p:sldId id="585" r:id="rId130"/>
    <p:sldId id="586" r:id="rId131"/>
    <p:sldId id="4780" r:id="rId132"/>
    <p:sldId id="588" r:id="rId133"/>
    <p:sldId id="3945" r:id="rId134"/>
    <p:sldId id="3946" r:id="rId135"/>
    <p:sldId id="3947" r:id="rId136"/>
    <p:sldId id="594" r:id="rId137"/>
    <p:sldId id="595" r:id="rId138"/>
    <p:sldId id="4784" r:id="rId139"/>
    <p:sldId id="4785" r:id="rId140"/>
    <p:sldId id="4782" r:id="rId141"/>
    <p:sldId id="4781" r:id="rId142"/>
    <p:sldId id="596" r:id="rId143"/>
    <p:sldId id="597" r:id="rId144"/>
    <p:sldId id="4485" r:id="rId145"/>
    <p:sldId id="4786" r:id="rId146"/>
    <p:sldId id="607" r:id="rId147"/>
    <p:sldId id="3948" r:id="rId148"/>
    <p:sldId id="3949" r:id="rId149"/>
    <p:sldId id="614" r:id="rId150"/>
    <p:sldId id="4827" r:id="rId151"/>
    <p:sldId id="3988" r:id="rId152"/>
    <p:sldId id="3989" r:id="rId153"/>
    <p:sldId id="615" r:id="rId154"/>
    <p:sldId id="616" r:id="rId155"/>
    <p:sldId id="618" r:id="rId156"/>
    <p:sldId id="4787" r:id="rId157"/>
    <p:sldId id="4790" r:id="rId158"/>
    <p:sldId id="4791" r:id="rId159"/>
    <p:sldId id="4793" r:id="rId160"/>
    <p:sldId id="4794" r:id="rId161"/>
    <p:sldId id="4795" r:id="rId162"/>
    <p:sldId id="4796" r:id="rId163"/>
    <p:sldId id="4797" r:id="rId164"/>
    <p:sldId id="4798" r:id="rId165"/>
    <p:sldId id="4799" r:id="rId166"/>
    <p:sldId id="4800" r:id="rId167"/>
    <p:sldId id="4801" r:id="rId168"/>
    <p:sldId id="4802" r:id="rId169"/>
    <p:sldId id="4788" r:id="rId170"/>
    <p:sldId id="620" r:id="rId171"/>
    <p:sldId id="621" r:id="rId172"/>
    <p:sldId id="3952" r:id="rId173"/>
    <p:sldId id="3953" r:id="rId174"/>
    <p:sldId id="3955" r:id="rId175"/>
    <p:sldId id="3956" r:id="rId176"/>
    <p:sldId id="3957" r:id="rId177"/>
    <p:sldId id="3958" r:id="rId178"/>
    <p:sldId id="637" r:id="rId179"/>
    <p:sldId id="639" r:id="rId180"/>
    <p:sldId id="641" r:id="rId181"/>
    <p:sldId id="3959" r:id="rId182"/>
    <p:sldId id="644" r:id="rId183"/>
    <p:sldId id="3960" r:id="rId184"/>
    <p:sldId id="648" r:id="rId185"/>
    <p:sldId id="649" r:id="rId186"/>
    <p:sldId id="651" r:id="rId187"/>
    <p:sldId id="3961" r:id="rId188"/>
    <p:sldId id="3962" r:id="rId189"/>
    <p:sldId id="3963" r:id="rId190"/>
    <p:sldId id="3964" r:id="rId191"/>
    <p:sldId id="3965" r:id="rId192"/>
    <p:sldId id="659" r:id="rId193"/>
    <p:sldId id="661" r:id="rId194"/>
    <p:sldId id="3966" r:id="rId195"/>
    <p:sldId id="3967" r:id="rId196"/>
    <p:sldId id="3968" r:id="rId197"/>
    <p:sldId id="755" r:id="rId198"/>
    <p:sldId id="3969" r:id="rId199"/>
    <p:sldId id="3970" r:id="rId200"/>
    <p:sldId id="3971" r:id="rId201"/>
    <p:sldId id="670" r:id="rId202"/>
    <p:sldId id="3972" r:id="rId203"/>
    <p:sldId id="3973" r:id="rId204"/>
    <p:sldId id="774" r:id="rId205"/>
    <p:sldId id="676" r:id="rId206"/>
    <p:sldId id="4014" r:id="rId207"/>
    <p:sldId id="4011" r:id="rId208"/>
    <p:sldId id="4012" r:id="rId209"/>
    <p:sldId id="4013" r:id="rId210"/>
    <p:sldId id="3990" r:id="rId211"/>
    <p:sldId id="674" r:id="rId212"/>
    <p:sldId id="3994" r:id="rId213"/>
    <p:sldId id="3995" r:id="rId214"/>
    <p:sldId id="3992" r:id="rId215"/>
    <p:sldId id="3996" r:id="rId216"/>
    <p:sldId id="3997" r:id="rId217"/>
    <p:sldId id="3998" r:id="rId218"/>
    <p:sldId id="3993" r:id="rId219"/>
    <p:sldId id="3999" r:id="rId220"/>
    <p:sldId id="3991" r:id="rId221"/>
    <p:sldId id="422" r:id="rId222"/>
    <p:sldId id="4641" r:id="rId223"/>
    <p:sldId id="4894" r:id="rId224"/>
    <p:sldId id="4611" r:id="rId225"/>
    <p:sldId id="686" r:id="rId226"/>
    <p:sldId id="4828" r:id="rId227"/>
    <p:sldId id="689" r:id="rId228"/>
    <p:sldId id="690" r:id="rId229"/>
    <p:sldId id="4293" r:id="rId230"/>
    <p:sldId id="4483" r:id="rId231"/>
    <p:sldId id="3784" r:id="rId232"/>
    <p:sldId id="3785" r:id="rId233"/>
    <p:sldId id="3786" r:id="rId234"/>
    <p:sldId id="3787" r:id="rId235"/>
    <p:sldId id="3788" r:id="rId236"/>
    <p:sldId id="3789" r:id="rId237"/>
    <p:sldId id="3790" r:id="rId238"/>
    <p:sldId id="3791" r:id="rId239"/>
    <p:sldId id="3792" r:id="rId240"/>
    <p:sldId id="3793" r:id="rId241"/>
    <p:sldId id="3794" r:id="rId242"/>
    <p:sldId id="4829" r:id="rId243"/>
    <p:sldId id="4830" r:id="rId244"/>
    <p:sldId id="4831" r:id="rId245"/>
    <p:sldId id="4832" r:id="rId246"/>
    <p:sldId id="4833" r:id="rId247"/>
    <p:sldId id="4834" r:id="rId248"/>
    <p:sldId id="4835" r:id="rId249"/>
    <p:sldId id="4836" r:id="rId250"/>
    <p:sldId id="4837" r:id="rId251"/>
    <p:sldId id="4838" r:id="rId252"/>
    <p:sldId id="4839" r:id="rId253"/>
    <p:sldId id="4840" r:id="rId254"/>
    <p:sldId id="4841" r:id="rId255"/>
    <p:sldId id="4937" r:id="rId256"/>
    <p:sldId id="4897" r:id="rId257"/>
    <p:sldId id="4898" r:id="rId258"/>
    <p:sldId id="4899" r:id="rId259"/>
    <p:sldId id="4900" r:id="rId260"/>
    <p:sldId id="889" r:id="rId261"/>
    <p:sldId id="4814" r:id="rId262"/>
    <p:sldId id="313" r:id="rId263"/>
    <p:sldId id="713" r:id="rId264"/>
    <p:sldId id="714" r:id="rId265"/>
    <p:sldId id="715" r:id="rId266"/>
    <p:sldId id="757" r:id="rId267"/>
    <p:sldId id="759" r:id="rId268"/>
    <p:sldId id="4330" r:id="rId269"/>
    <p:sldId id="4813" r:id="rId270"/>
    <p:sldId id="775" r:id="rId271"/>
    <p:sldId id="776" r:id="rId272"/>
    <p:sldId id="778" r:id="rId273"/>
    <p:sldId id="779" r:id="rId274"/>
    <p:sldId id="780" r:id="rId275"/>
    <p:sldId id="4147" r:id="rId276"/>
    <p:sldId id="4983" r:id="rId277"/>
    <p:sldId id="4984" r:id="rId278"/>
    <p:sldId id="4985" r:id="rId279"/>
    <p:sldId id="4966" r:id="rId280"/>
    <p:sldId id="3835" r:id="rId281"/>
    <p:sldId id="4986" r:id="rId282"/>
    <p:sldId id="4018" r:id="rId2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presProps" Target="presProps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viewProps" Target="view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theme" Target="theme/theme1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tableStyles" Target="tableStyles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ED44-C8B4-4C70-8E35-FB06A0B7B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CD7AFC-7E03-429B-A100-85E6C35465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407EC-BE9D-4200-8D52-3D41FD829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CC328-9900-44AB-92EE-11C1358CB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96465-ECD7-4576-B01C-276B071C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798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268C9-1E22-4EA8-BAFD-81B323DE9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428A6-EFB4-45A5-9419-84F565895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8F95D-2106-4C91-A496-3C9138A99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A81AF-5A3F-492D-8F66-A428EDC4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0C27B-CFE1-4BFE-A6C0-1520FB6AB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0057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1F4FB-A1FF-4AE4-AA0D-2D5A8147A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43487-CFA2-437E-A8DD-18AE2223B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22D55-EE24-4D19-BB27-E7A8BE5D6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ADF44-AE57-4078-80CA-C73C6EAC9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D1294-C995-499D-B20B-A16EC99DA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372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A5A2-7D36-4324-A9D4-053A9505D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AEBD8-8BF3-4D4F-A637-729FCE323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9BC184-946F-4A8C-BA18-6D7B819D4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B9B4D7-3902-4814-8443-27F48615C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9E10D-A8E1-44FE-BA78-046A05440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DA57-95FE-4690-AA15-62E0325DF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1324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696E5-4A3E-44B2-9EFA-9DE63A932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6DF54-CACC-4F1F-9901-ECC35BCC1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CA4A9-F818-48AC-83E0-9BAD05DB0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2137B5-C258-471E-95EC-35619D3278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F5FD8D-52AC-45B2-AB9F-264352EBB2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E228F6-7597-4996-8960-86A1A1F9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233919-0818-410B-B1A7-F72783515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7CA80B-FA89-437C-A2E1-1D01DFBC9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0125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E3AA7-3AA5-4D7C-8021-200DCDEE1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438890-0E4A-4A7D-A72B-89EEBAEA5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408C7D-6471-41AF-B1AA-EDB320E03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2B1422-D3A1-4B2D-B9D2-4CB2BB157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6125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BFE6AB-3EA1-49F8-8AA7-C4A6B1746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DA5923-21D2-4DB1-BD08-3EA3D2E8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601DA-A288-4F99-95C3-212C7931B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158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E43C1-E182-4C6D-BC85-F113001B6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0B91E-C03D-4FA8-9AD7-C95793335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AE522-41A4-4ED7-AA84-93F6F890A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33767-8BC6-42F2-A492-5C0C126D5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C1165-A995-4AA5-81A2-5BAA2FEF1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EF82B3-9393-4E2C-98F1-F66F0B652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1471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075E0-F1AA-4166-8437-1BFE6F7E4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5D8464-8D90-4CD9-83B6-4E9B3C7F17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01B71-6A2E-4FA7-85A1-1804F1B42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1F8D2E-82DE-41D3-9792-5CA853909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28273-87C8-43B7-BD45-02B66120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31881-BC02-4F97-82D7-824B7CE58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2612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65897-09DA-4AFB-BA3E-EC2F1011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272A98-C98B-4688-B844-892B804DC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DE849-1D82-4764-BC14-CD286F3CA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F2E57-C7FE-42CD-8E62-E93154770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18114-11A7-42D9-8DC7-1D98998B3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1138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8A967F-4553-414F-949F-DDBD72F129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C347C8-31A0-4F22-A2D3-D0CE4B74D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E89F9-BC81-4FA4-AE40-2DAA04C60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1D7E9-3392-40EE-ABC6-3A166C7B5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D403A-5B39-4DFC-ADA7-060917235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600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CE9AF5-AE2F-4EA0-AFB6-D278C9436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22B32-420D-43E9-8AF2-014D11EDF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BE883-00FE-441F-8D56-795F06C2C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27603-7851-4260-98C1-71C386209751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0710C-FB35-4BB4-9355-8653D9A5A4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9DD54-5EE4-4B61-9D12-2FA3D21132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8401B-B4D9-43F5-BF01-C8A1B2873BA3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F92F5D5-0722-D59A-B5B0-98B256EC1CC6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4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pe at Easter Vigil: Christ alive today, always helps begin anew - Vatican  News">
            <a:extLst>
              <a:ext uri="{FF2B5EF4-FFF2-40B4-BE49-F238E27FC236}">
                <a16:creationId xmlns:a16="http://schemas.microsoft.com/office/drawing/2014/main" id="{4FD633C4-5B16-42D3-AE38-1B616F3C8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DFD53F-D118-44B3-A4C9-FF46D1361103}"/>
              </a:ext>
            </a:extLst>
          </p:cNvPr>
          <p:cNvSpPr txBox="1"/>
          <p:nvPr/>
        </p:nvSpPr>
        <p:spPr>
          <a:xfrm>
            <a:off x="38876" y="2917321"/>
            <a:ext cx="1211424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பாஸ்கா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திருவிழிப்பு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- C</a:t>
            </a:r>
          </a:p>
        </p:txBody>
      </p:sp>
    </p:spTree>
    <p:extLst>
      <p:ext uri="{BB962C8B-B14F-4D97-AF65-F5344CB8AC3E}">
        <p14:creationId xmlns:p14="http://schemas.microsoft.com/office/powerpoint/2010/main" val="371348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may contain: 1 person, te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805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பொது முன்னுரை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நல்வாழ்த்துக்கள்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அற்புதமானது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செபிப்பதாகும்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3125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திருவிழிப்பு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நம்முடைய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விவிலிய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இந்திய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அற்புதமானதாக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திருவிழிப்பின்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நாம் ஒன்றாக இருந்து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கடத்தலை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கடந்து செல்லுதல்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இல்லாத வாழ்வு.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பெற்ற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மெய்மைக்கும்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8240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நிலை. இதனை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உணர்த்துகின்ற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இரவு.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உயிர்ப்பு உண்டு என்ற நம்பிக்கை கொண்ட மக்கள் நாம்,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நம்பிக்கை கொண்ட மக்கள் நாம், ஒன்று கூடி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உணர்ந்து நம்பிக்கையை தொலைத்த மக்களுக்கும் நம்பிக்கையை கொடுக்க உறுதி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2242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கடந்து செல்லுதல்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நான்கு முக்கிய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</a:t>
            </a:r>
          </a:p>
          <a:p>
            <a:pPr lvl="4"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திருஒளி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 </a:t>
            </a:r>
          </a:p>
          <a:p>
            <a:pPr lvl="4"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 </a:t>
            </a:r>
          </a:p>
          <a:p>
            <a:pPr lvl="4"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	திருமுழுக்கு வழிபாடு </a:t>
            </a:r>
          </a:p>
          <a:p>
            <a:pPr lvl="4"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	நற்கருணை வழிபாடு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 நான்கு பகுதிகளை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உள்ளடக்கியது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313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pe at Easter Vigil: Christ alive today, always helps begin anew - Vatican  News">
            <a:extLst>
              <a:ext uri="{FF2B5EF4-FFF2-40B4-BE49-F238E27FC236}">
                <a16:creationId xmlns:a16="http://schemas.microsoft.com/office/drawing/2014/main" id="{4FD633C4-5B16-42D3-AE38-1B616F3C8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DFD53F-D118-44B3-A4C9-FF46D1361103}"/>
              </a:ext>
            </a:extLst>
          </p:cNvPr>
          <p:cNvSpPr txBox="1"/>
          <p:nvPr/>
        </p:nvSpPr>
        <p:spPr>
          <a:xfrm>
            <a:off x="38877" y="814236"/>
            <a:ext cx="121142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திரு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</a:t>
            </a:r>
            <a:r>
              <a:rPr lang="en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ஒளி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</a:t>
            </a:r>
            <a:r>
              <a:rPr lang="en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வழிபாடு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Panchali" panose="00000400000000000000" pitchFamily="2" charset="0"/>
              <a:cs typeface="TAU_Elango_Panchali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373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திருஒளி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</a:t>
            </a:r>
          </a:p>
          <a:p>
            <a:pPr lvl="3"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	புதுத்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மந்திரித்தல், </a:t>
            </a:r>
          </a:p>
          <a:p>
            <a:pPr lvl="3"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 வைத்தல்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3"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மாண்பினையையும்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உட்பொருளையும்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சில வெளி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நமக்கு உணர்த்த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மந்திரித்த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சிலுவையடையாளம்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இச்சிலுவையில்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4905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தான் கிறிஸ்து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பொருள் கூறுகிறார்.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கிறிஸ்து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எக்காலத்திற்கும்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தமிழ் மொழியில் உள்ள முதல் மற்றும் இறுதி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எழுத்துமான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னகரமும்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வரைகிறார். இயேசு கிறிஸ்து இன்றும்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எண்களையும்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எழுதுகின்றார். மேலும் இயேசுவின்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குறிப்பிட</a:t>
            </a:r>
          </a:p>
        </p:txBody>
      </p:sp>
    </p:spTree>
    <p:extLst>
      <p:ext uri="{BB962C8B-B14F-4D97-AF65-F5344CB8AC3E}">
        <p14:creationId xmlns:p14="http://schemas.microsoft.com/office/powerpoint/2010/main" val="1274228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ஐந்து சாம்பிராணி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புதுத்தீயிலிருந்து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ஏற்றப்படுகின்றது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அதன் பிறகு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குரு 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முறையாக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இதோ’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பாடுவார். நாம் அனைவரும்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‘இறைவனுக்கு நன்றி’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பதில் உரைப்போம்,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பவனியாக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84287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மையத்தில் நின்று,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மறுமுறையும்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பின்னர்,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செய்து, நாமும்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 மூன்றாம் முறையாக குரு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பெறும்.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627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pe at Easter Vigil: Christ alive today, always helps begin anew - Vatican  News">
            <a:extLst>
              <a:ext uri="{FF2B5EF4-FFF2-40B4-BE49-F238E27FC236}">
                <a16:creationId xmlns:a16="http://schemas.microsoft.com/office/drawing/2014/main" id="{4FD633C4-5B16-42D3-AE38-1B616F3C8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DFD53F-D118-44B3-A4C9-FF46D1361103}"/>
              </a:ext>
            </a:extLst>
          </p:cNvPr>
          <p:cNvSpPr txBox="1"/>
          <p:nvPr/>
        </p:nvSpPr>
        <p:spPr>
          <a:xfrm>
            <a:off x="38877" y="814236"/>
            <a:ext cx="121142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திரு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</a:t>
            </a:r>
            <a:r>
              <a:rPr lang="en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ஒளி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 </a:t>
            </a:r>
            <a:r>
              <a:rPr lang="en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Panchali" panose="00000400000000000000" pitchFamily="2" charset="0"/>
                <a:cs typeface="TAU_Elango_Panchali" panose="00000400000000000000" pitchFamily="2" charset="0"/>
              </a:rPr>
              <a:t>வழிபாடு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Panchali" panose="00000400000000000000" pitchFamily="2" charset="0"/>
              <a:cs typeface="TAU_Elango_Panchali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314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அன்புமிக்க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புனிதமிக்க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இவ்விரவில்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உலகெங்கும்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விழித்திருக்கவும்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கொண்டாடியும்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4966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92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நினைவுகூர்ந்தால்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பங்குபெறுவோம்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தீயின்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வழங்குகின்றார்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085940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heilige-drie-eenheid.nl/images/Candle-Flame-Exampl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834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சுடர்ந்திடச்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இப்புதுத்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புனிதப்படுத்தியருளும்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இப்பாஸ்கா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திருவிழா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விண்ண்கத்தின்மீது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பற்றியெரிவோமாக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உள்ளத்தோடு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5595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7789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6712"/>
            <a:ext cx="12236823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நேற்றும்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நேர்கோட்டை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வரைகிறார்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குறுக்குக்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வரைகிறார்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அகரமும்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நேர்க்கோட்டிற்குமேல்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"அ"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எழுதுகிறார்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னகரமும்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நேர்க்கோட்டிற்குக்கீழே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"ன"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என்றஎழுத்தை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எழுதுகிறார்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);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05FECE3-A7CA-A4B5-DB90-A37B677A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099" y="106712"/>
            <a:ext cx="1638694" cy="439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634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10671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நேரங்கள்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எண்ணைச்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இடப்புற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மேற்கோணத்தில்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எழுதுகிறார்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);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எண்ணைச்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மேற்கோணத்தில்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எழுதுகிறார்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);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5A16B67-94A1-09D2-C5AA-ACDE007E0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229" y="2128686"/>
            <a:ext cx="865097" cy="231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230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106712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எண்ணைச்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இடப்புறக்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கீழ்க்கோணத்தில்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எழுதுகிறார்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);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எக்காலமுமே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நான்காம்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எண்ணைச்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கீழ்க்கோணத்தில்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எழுதுகிறார்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).</a:t>
            </a:r>
            <a:endParaRPr lang="en-IN" sz="36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F8C58EC-8EB9-B779-5F51-0341A6A4E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547" y="4422896"/>
            <a:ext cx="865097" cy="231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616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298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கண்காணித்து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பேணிக்காப்பாராக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இதயத்திலும்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மனதிலும்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அகற்றுவதாக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9850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2353" y="1627096"/>
            <a:ext cx="9841008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: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Picture 2" descr="Related imag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824" y="1205755"/>
            <a:ext cx="4349376" cy="52309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211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தூபம்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இஸ்ராயேல்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கரை சேர்ந்த பின்னர்,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மோயிசன்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சேர்ந்து, மகிழ்ந்து பாடினார். நாமும் பழையதை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நாமும் மகிழ்வது முறையே.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பெருக்குடனே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குரு 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இப்பாடலை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மௌனமாக கவனித்து, பொருள் உணர்ந்து,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பெருக்குடனே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9596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2ABA790C-72D2-466C-A26B-68420C407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30" y="115420"/>
            <a:ext cx="9940739" cy="662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4249D5-C69B-49CE-8AC0-E5ECBE11EA77}"/>
              </a:ext>
            </a:extLst>
          </p:cNvPr>
          <p:cNvSpPr/>
          <p:nvPr/>
        </p:nvSpPr>
        <p:spPr>
          <a:xfrm>
            <a:off x="3089700" y="5634583"/>
            <a:ext cx="641714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4800" b="1" dirty="0">
                <a:solidFill>
                  <a:srgbClr val="00B05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பாஸ்கா புகழுரை</a:t>
            </a:r>
            <a:endParaRPr lang="en-IN" sz="4000" dirty="0">
              <a:solidFill>
                <a:srgbClr val="00B05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487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பெருமகிழ்ச்சி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பொங்குவதாக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மாபெரும்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வெற்றிக்காக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எக்காளம்தொனித்து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அறிவிப்பதாக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இப்பெருஞ்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சுடர்களால்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ஒளிவீசப்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பெருமகிழ்ச்சி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13478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தன்னைச்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இருள்அனைத்தும்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ஒழிந்ததெனஉணர்வதாக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இப்பெரும்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சுடர்களால்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அழகுபெற்று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பேரொலியால்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இக்கோவில்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எதிரொலித்து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முழங்குவதாக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208467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இத்திருவிளக்கின்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அன்புமிக்க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இறைஞ்சுவீர்களாக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சேர்த்திடத்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தயைகூர்ந்த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இறைவன்தாமே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திருவிளக்கின்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இத்திரியின்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புகழ்சாற்றச்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81476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கண்ணுக்குப்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புலப்படாத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பற்றுதலோடும்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வாயாரப்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ஆதாமினால்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கடன்சீட்டை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இரத்தத்தால்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567929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3082"/>
            <a:ext cx="12209929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அழித்துவிட்டார்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கொலையுண்டார்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அர்ச்சிக்கப்படுகின்றன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முன்னோரான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நனையாமல்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செங்கடலைக்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கடக்கச்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இரவிலேதான்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156581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நெருப்புத்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பூவுலகெங்கும்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கொண்டவர்களை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அருள்வாழ்வில்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சேர்த்துத்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தூயவராக்கியதும்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இரவிலேதான்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தளைகளைத்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தகர்த்தெறிந்து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வீரராய்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இரவிலேதான்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6846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இத்தகைய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பெறாவிடில்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எப்பயனும்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அருள்கூர்ந்து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b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அளவில்லா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அன்புப்பெருக்கே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ஓ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ஆதாமின்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திண்ணமாய்த்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தேவைப்பட்டது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789707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29" y="937709"/>
            <a:ext cx="1220992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இத்துணை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மாண்புமிக்க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குற்றமே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	ஓ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நேரமும்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மட்டுமே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பகல்போல்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ஒளிபெறும்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6694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4071"/>
            <a:ext cx="1220992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இவ்விரவின்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திருநிகழ்ச்சி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ஒழிக்கின்றது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போக்குகின்றது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தவறினோர்க்கு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மாசின்மையையும்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துயருற்றோர்க்கு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அளிக்கின்றது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பகைமையை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விரட்டுகின்றது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ஆணவத்தை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அடக்குகின்றது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ஒற்றுமையை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உருவாக்குகின்றது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91067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அருள்பொழியும்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இவ்விரவில்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புகழ்ச்சிக்காக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தேனீக்களின்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உழைப்பாலான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இத்திரியைப்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சிறப்புடன்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செலுத்துகின்றது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மாட்சிக்காகச்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செந்தழலாய்ச்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விட்டெரியும்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நெருப்புத்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6548383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இத்தீயிலிருந்து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அதுகுறைவுபடுவதில்லை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தேனீ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உருகுவதால்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உயர்மதிப்புள்ள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வளர்க்கப்படுகின்றது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உரியவையோடும்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மனிதனுக்கு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உரியவையோடும்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இரவிலேதான்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9717310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நேர்ந்தளிக்கப்பட்ட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மெழுகுதிரி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இவ்விரவின்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ஒழிக்குமாறு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குறைவுபடாமல்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இனிமைதரும்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விளக்குகளுடன்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கலந்துகொள்வதாக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1179673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விடிவெள்ளி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மறையாத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விடிவெள்ளி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கிறிஸ்துவேதான்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இனத்தின்மீது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ஒளிவீசி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ஆட்சிசெய்கின்றவர்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			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3253164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965" y="1138056"/>
            <a:ext cx="8682003" cy="55510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684733" y="16888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en-IN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4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வழிபாடு</a:t>
            </a:r>
            <a:endParaRPr lang="en-IN" sz="4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468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வாசக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முன்னுரை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இன்றைய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திருவழிபாட்டில்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வழிபாடு சிறப்பான இடம்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தாம் படைத்த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நல்லதெனக்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 தொடக்க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கூறியிருப்பதையும்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நாட்டிற்கு வந்த மக்கள் மிக அற்புதமாக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செங்கடலை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நிகழ்வினையும்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எசேக்கியேல்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புதிய உள்ளம், </a:t>
            </a:r>
          </a:p>
        </p:txBody>
      </p:sp>
    </p:spTree>
    <p:extLst>
      <p:ext uri="{BB962C8B-B14F-4D97-AF65-F5344CB8AC3E}">
        <p14:creationId xmlns:p14="http://schemas.microsoft.com/office/powerpoint/2010/main" val="17469761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 மனப்பாங்கு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 உள்ளோம். கேட்போம்.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செபிப்போம்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61013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இத்திருவிழிப்பைச்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சிறப்புடன்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தொடங்கியுள்ள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இறுதியாகத்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நிகழ்வினால்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இட்டுச்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23995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677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தாம் உருவாக்கிய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மிகவும் நன்றாய் இருந்தன.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1- 2: 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52367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மண்ணுலகு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வெறுமையாக இருந்தது.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பரவியிருந்தது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நீர்த்திரளின்மேல்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அசைந்தாடிக்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``ஒளி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!'' என்றார்;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ஒளி நல்லது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வெவ்வேறாகப்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0352352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`பகல்'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`இரவு'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நாள் முடிந்தது.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இடையில், வானம்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என்றார். கடவுள் வானத்தை உருவாக்கி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வானத்திற்குக்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வானத்திற்கு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அது அவ்வாறே ஆயிற்று.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வானத்திற்கு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0415705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`விண்ணுலகம்'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இரண்டாம் நாள் முடிந்தது.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எல்லாம் ஓரிடத்தில் ஒன்றுசேர உலர்ந்த தரை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!'' என்றார். அது அவ்வாறே ஆயிற்று. கடவுள் உலர்ந்த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`நிலம்'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ஒன்றுதிரண்ட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`கடல்'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அது நல்லது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269946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புற்பூண்டுகளையும்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விதை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செடிகளையும்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கனி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பழமரங்களையும்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விளைவிக்கட்டும்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என்றார். அது அவ்வாறே ஆயிற்று.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புற்பூண்டுகளையும்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பிறப்பிக்கும்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செடிகளையும்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படி நிலம்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விளைவித்தது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அது நல்லது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மூன்றாம் நாள் முடிந்தது.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05865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வெவ்வேறாகப்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விண்விரிவினில்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ஒளிப்பிழம்புகள்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தர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விண்விரிவினில்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ஒளிப்பிழம்புகளாக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இருக்கட்டும்'' என்றார்.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அவ்வாறே ஆயிற்று.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இருபெரும்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பிழம்புகளை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ஒளிப்பிழம்பையும்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சிறிய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479889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ஒளிப்பிழம்பையும்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வானத்தில் அவற்றை அமைத்தார்;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வெவ்வேறாகப்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அவற்றை அமைத்தார். கடவுள் அது நல்லது என்று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முடிந்தது.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6532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அப்பொழுது கடவுள், ``திரளான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தோற்றுவிப்ப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வானத்தில்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மேலே பறவைகள்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!'' என்றார். இவ்வாறு,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பாம்புகளையும்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திரள் திரளாக நீரில்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நீந்திவாழும்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இறக்கையுள்ள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எல்லாவிதப்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அவ்வவற்றின்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அது நல்லது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21442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அவற்றிற்கு ஆசி வழங்கி,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பலுகிப்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கடல் நீரை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என்றுரைத்தார்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ஐந்தாம்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முடிந்தது.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அப்பொழுது கடவுள்,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கால்நடைகள்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ஊர்வன,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காட்டுவிலங்குகள்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அவ்வவற்றின்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தோற்றுவிப்பதாக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என்றார். கடவுள் காட்டு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விலங்குகளையும்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கால்நடைகளையும்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நிலத்தில்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714716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ஊர்வன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அவ்வவற்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அது நல்லது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உருவிலும்,நம்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உண்டாக்குவோம். அவர்கள் கடல்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பறவைகளையும்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கால்நடைகளை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மண்ணுலகு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நிலத்தில் ஊர்வன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ஆளட்டும்'' என்றார். கடவுள்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உருவிலேயே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6422189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பெண்ணுமாக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அவர்களுக்கு ஆசி வழங்கி,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பலுகிப்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அதை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கடல் மீன்கள்,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பறவைகள், நிலத்தில் ஊர்ந்து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கடவுள்,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விதை தரும் செடிகள்,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பழமரங்கள்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223161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இவை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காட்டுவிலங்குகள்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பறவைகள், நிலத்தில் ஊர்வன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 அனைத்து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செடிகள்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என்றார். அது அவ்வாறே ஆயிற்று.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தாம் உருவாக்கிய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மிகவும் நன்றாய் இருந்தன.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மாலையும்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6984935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நாள் முடிந்தது.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அவற்றில் உள்ள அமைப்புகள்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நிறைவெய்தின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மேலும் கடவுள் தாம் செய்த வேலையை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முடித்திருந்தார்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தாம் செய்த வேலைகள்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ஓய்ந்திருந்தார்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2708469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408310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383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104: 1-2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5-6. 10,12. 13-14. 24,35c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30)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ஆவியை அனுப்பி,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3222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mes\Pictures\Beautiful world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137" y="0"/>
            <a:ext cx="8971725" cy="522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233" y="0"/>
            <a:ext cx="2013532" cy="20135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0" y="5151549"/>
            <a:ext cx="12192000" cy="1571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அனுப்பியருளும்</a:t>
            </a:r>
            <a:r>
              <a:rPr lang="ta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மண்ணகத்தின்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முகத்தைப்</a:t>
            </a:r>
            <a:r>
              <a:rPr lang="ta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புதுப்பிக்கின்றீர்</a:t>
            </a:r>
            <a:r>
              <a:rPr lang="ta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55612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போற்றிடு!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கடவுளாகிய ஆண்டவரே!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எத்துணை மேன்மைமிக்கவர்!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மாண்பையும் மாட்சியையும்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அணிந்துள்ளவர்.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ஆடையென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மண்ணகத்தின்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3154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பூவுலகை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அடித்தளத்தின்மீது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அசைவுறாது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ஆழ்கடல்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மூடியிருந்தது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நின்றது;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மண்ணகத்தின்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87542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பள்ளத்தாக்குகளில்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நீருற்றுகள்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சுரக்கச்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பாய்ந்தோடும்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நீருற்றுகளின்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அருகில்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பறவைகள்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கூடுகட்டிக்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மரக்கிளைகளினின்று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இன்னிசை இசைக்கின்றன;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மண்ணகத்தின்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4640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மேலறைகளினின்று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பாய்ச்சுகின்றீர்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பூவுலகம்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நிறைவடைகின்றது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கால்நடைகளுக்கெனப்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புல்லை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மானிடருக்கெனப்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பயிர்வகைகளை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றீ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மண்ணகத்தின்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11252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வேலைப்பாடுகள்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எத்தனை எத்தனை!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பூவுலகம்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உயிரே!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மண்ணகத்தின்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புதுப்பிக்கின்றீர்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69956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739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சீர்படுத்துகின்றீர்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மாபெரும்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அதைவிட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மாபெரும்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544476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1650"/>
            <a:ext cx="12192000" cy="2497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கண்டுணரச்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ஆட்சிசெய்கின்ற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			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3927401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அதினினும்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மெய்யறிவுடன்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56102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677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கடல் நடுவே உலர்ந்த தரையில் நடந்து சென்றனர்.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14: 15- 15: 1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66581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"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அழவேண்டும்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முன்னோக்கிச்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செல்லும்படி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உயர்த்திப்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நீட்டி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பிரித்துவிடு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உலர்ந்த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நடந்துசெல்வார்கள்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கடினப்படுத்துவேன்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339557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வீரர்கள்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மாட்சியுறுவேன்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குதிரைவீரர்கள்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மாட்சியுறும்போது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"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உணர்ந்துகொள்வர்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அணிவகுப்புக்கு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சென்றுகொண்டிருந்த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இடம்பெயர்ந்து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57949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மேகத்தூணும்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இடம்பெயர்ந்து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பக்கத்திலிருந்து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அணிவகுப்புக்கும்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அணிவகுப்புக்கும்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எந்நேரத்திலும்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34980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நெருங்கவில்லை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நீட்டவே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வன்மையாக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வீசச்செய்து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பின்வாங்க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உலர்ந்த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தரையாக்கினார்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பிரிக்கப்பட்டது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பக்கத்திலும்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கடல்நடுவே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உலர்ந்த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சென்றனர்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துரத்திச்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19368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சென்றனர்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குதிரைவீரர்கள்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நடுக்கடல்வரை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சென்றனர்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மேகமுமான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அணிவகுப்புகளைப்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அணிவகுப்பு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நிலைகுலையச்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சக்கரங்களை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தேரோட்டுவது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09753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கடினமாயிற்று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"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இஸ்ரயேலரிடமி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ஆண்டவர்தாமே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சார்பாக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போரிடுகிறார்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என்றனர்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"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குதிரைவீரர்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திரும்பிவரச்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செய்வதற்காக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செய்வதற்காக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80159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நீட்டவே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நிலைக்குத்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திரும்பிவந்தது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எதிர்ப்பட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விரைந்தோடு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நடுக்கடலில்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அமிழ்த்தினார்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குதிரைவீரர்கள்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கடலுக்குள்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துரத்திச்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மூடிக்கொண்டது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94932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தப்பவில்லை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உலர்ந்த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நடந்துசென்றனர்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நீர்த்திரள்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இடப்புறமும்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பிடியினின்று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விடுதலையளித்தார்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கடற்கரையில்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கிடப்பதை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கண்டனர்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எகிப்தியருக்கு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கைவன்மை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800379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332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மோசேயிடமும்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வைத்தனர்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புகழ்தேத்திப்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71176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குதிரை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வீரனைக்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குதிரையுடன்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கடலில் வீழ்த்தி விட்டார்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 என்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காவலும்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5051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749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இறைவன் எனக்கு இவர் தானே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புகழ்ந்திடுவேன்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இவர்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புகழ்ந்திடுவேன்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10453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9502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போர்களில்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ஜெயிப்பவர்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என்பது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457547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2099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</a:t>
            </a:r>
          </a:p>
          <a:p>
            <a:pPr algn="ctr"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 1-2. 3-4. 5-6. 17-18 (பல்லவி: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87262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 வீரனை குதிரையுடன்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கடலுக்குள் அமிழ்த்திவிட்டார்.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மீட்பராய் அவரே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ஆற்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அவர்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வெற்றிபெற்றார்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735737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எனக்கு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இவர்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நான் ஏற்றி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அவர்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வெற்றிபெற்றார்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9031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போர்களில் வல்லவர்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"ஆண்டவர்" என்பது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அவர்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வெற்றிபெற்றார்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09350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2099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</a:t>
            </a:r>
          </a:p>
          <a:p>
            <a:pPr algn="ctr"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 1-2. 3-4. 5-6. 17-18 (பல்லவி: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7896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ஏனெனில்,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குதிரை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வீரனையும்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அமிழ்த்திவிட்டார்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ஆற்றல்; என் பாடல். அவரே என் விடுதலை; என் கடவுள். அவரை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அவரே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கடவுள்; அவரை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ஏத்திப்போற்றுவேன்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01050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போரில் வல்லவர் ஆண்டவர்; ‘ஆண்டவர்’ என்பது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கடலில்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அவனுடைய சிறந்த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படைத்தலைவர்கள்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செங்கடலில்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அமிழ்த்தப்பட்டனர்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233078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போயினர்;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மூடிக்கொண்டன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சிதறடிக்கின்றது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61243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கைகள் உருவாக்கிய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திருத்தலமும்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அமைந்துள்ள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என்றென்றும் அரசாள்வார்.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புகழ் பாடுவேன்; 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3588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அருஞ்செயல்கள்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காலத்திலும்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கொடுமையிலிருந்து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அளிக்கின்றீர்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அடையச்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8251589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666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	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2952938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அருஞ்செயல்களைப்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தெளிவுபடுத்தினீர்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செங்கடல்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அடிமைத்தளையிலிருந்து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முன்னடையாளமாகத்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சிறப்பு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நம்பிக்கையால்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2586908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332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புதுப்பிறப்பு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6964155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677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வாசகம்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தூய நீரை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புதிய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எசேக்கியேல்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36: 16-17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18-28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058832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தங்கள்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எனவே, 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கொட்டினேன்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அவர்கள் அந்த நாட்டில் இரத்தம் சிந்தி,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சிதறடித்தேன்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4271454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போயினர். அவர்களின்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நடத்தைக்கேற்பவும்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செயல்களுக்கேற்பவும்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‘இவர்கள்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இருப்பினும், அவரின்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நாட்டைவிட்டுப்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போகவேண்டியதாயிற்று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2920263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வீட்டார் சென்ற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நான் கவலை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கூறுவது இதுவே!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இவ்விதம்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முன்னிட்டு அல்ல. மாறாக, நீங்கள் சென்ற இடங்களில்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4623934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தீட்டுப்படுத்திய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மாபெரும் பெயரை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 ஆண்டவர் என்பதை அவர்கள்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என்கிறார்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அழைத்து,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கூட்டிச்சேர்த்து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நாட்டிற்குத்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71005240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தூய நீரை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உங்கள்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அழுக்கிலிருந்தும்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சிலைவழிபாட்டுத்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புதிய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புதிய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கல்லாலான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இதயத்தை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சதையாலான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2387420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நியமங்களைக்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கவனமாய்ச்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செய்வேன். நான்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முன்னோருக்குக்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 நாட்டில்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இருப்பீர்கள். நான்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இருப்பேன்.</a:t>
            </a:r>
          </a:p>
        </p:txBody>
      </p:sp>
    </p:spTree>
    <p:extLst>
      <p:ext uri="{BB962C8B-B14F-4D97-AF65-F5344CB8AC3E}">
        <p14:creationId xmlns:p14="http://schemas.microsoft.com/office/powerpoint/2010/main" val="26194278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02079918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79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நாடுதல் போல்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வருகின்றது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கொண்டலைந்தது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நான் காண்பேன்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உணவானது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76750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79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ஆர்வமாய்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நாடுதல் போல்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வருகின்றது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விழாவில்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கலந்தேனே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 நான் நினைக்க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வடிகின்றது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51376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93692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திருப்பாடல்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42: 3, 5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உள்ளத்தாகம்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வேறென்ன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385427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தோன்றாப்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பொழுதினிலே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நினைத்தாய்-2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கருவினிலே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அரவணைத்தாய்-2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குயவன்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மண்பாண்டம்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முடைந்திடும்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நாயகன்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790298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93692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திருப்பாடல்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42: 3, 5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உள்ளத்தாகம்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வேறென்ன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37009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நொறுங்கிய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சுமந்தேன்-2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அறியாமல்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வடித்திடும்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நிலையானேன்-2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கோர்த்துஎடுத்தால்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மணிமாலை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நானாவேன்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081803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93692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திருப்பாடல்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42: 3, 5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உள்ளத்தாகம்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வேறென்ன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39220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ஒளியுமானவரே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ஏற்பாட்டின்படி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எழுச்சி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பழமையானவை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4324632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97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கண்டுணர்வதாக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	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770896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மறையுண்மையைக்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நூல்களிலிருந்தும்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கற்பிக்கின்றீர்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எதிர்பார்த்திருக்கச்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89124752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 உள்ளோம்.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ஆர்ப்பரித்து பாடுவோம். 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உரோமையருக்கு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அடிகளார்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வாசிக்க கேட்க உள்ளோம். அதன்பின்னர்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‘அல்லேலூயா’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நின்று உற்சாகமாக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உயிர்ப்பு பற்றி கூறும்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கூற்றினை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கேட்போம். </a:t>
            </a:r>
          </a:p>
        </p:txBody>
      </p:sp>
    </p:spTree>
    <p:extLst>
      <p:ext uri="{BB962C8B-B14F-4D97-AF65-F5344CB8AC3E}">
        <p14:creationId xmlns:p14="http://schemas.microsoft.com/office/powerpoint/2010/main" val="352573317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388557404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222152419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8815055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737104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Resurrection of Jesus Christ: Infallible Proofs | Answers in Genesis">
            <a:extLst>
              <a:ext uri="{FF2B5EF4-FFF2-40B4-BE49-F238E27FC236}">
                <a16:creationId xmlns:a16="http://schemas.microsoft.com/office/drawing/2014/main" id="{710F4D16-402A-4E9F-90B5-B85FD5B10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B8660F-4282-4101-B354-A696E51520BC}"/>
              </a:ext>
            </a:extLst>
          </p:cNvPr>
          <p:cNvSpPr txBox="1"/>
          <p:nvPr/>
        </p:nvSpPr>
        <p:spPr>
          <a:xfrm>
            <a:off x="206189" y="932329"/>
            <a:ext cx="7100047" cy="4535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உயிர்ப்பு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</a:t>
            </a: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பெருவிழா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</a:t>
            </a: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நல்வாழ்த்துகள்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6897917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113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மன்றாடுவோமாக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புனிதமிக்க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ஒளிர்விக்கின்றீர்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மனப்பாங்கைத்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எழுப்பியருளும்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6044138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6518"/>
            <a:ext cx="12192000" cy="332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திருமகனுமாகிய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81353002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651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திருமுகம்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உரோமையருக்கு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6: 3-11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6407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திருமுழுக்கினால் கிறிஸ்து இயேசுவோடு இணைந்திருக்கும் நாம் அனைவரும் அவருடைய சாவிலும் அவரோடு இணைந்திருக்கிறோம் என்பது உங்களுக்குத் தெரியாதா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 கிறிஸ்துவை மாட்சிமிகு தந்தை உயிர்த்தெழச் செய்தார். அவ்வாறு நாமும்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அவரோடு அடக்கம்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இறந்ததுபோலவே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நாமும்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ஒன்றித்து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654191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இறந்தோமெனில்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உயிர்த்தெழுந்தது போலவே நாமும்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உயிர்த்தெழுவோம்.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இராதபடி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நம்முடைய பழைய மனித இயல்பு 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அறையப்பட்டிருக்கிறது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இயல்பு அழிந்து போகும்.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பெற்றுவிட்டனர்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அன்றோ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474413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652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இறந்தோமாயின்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என்பதே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இனி அவர் சாவின்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உட்பட்டவர்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 என நாம் அறிந்திருக்கிறோம்.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இறந்தார்: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ஒழிக்க ஒரே ஒருமுறை இறந்தார். இப்போது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பொறுத்த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06548647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2489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100441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2319245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17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அல்லேலூயா, அல்லேலூயா,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ஏனெனில் அவர் நல்லவர்; என்றென்றும் உள்ளது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'என்றென்றும் உள்ளது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0793192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17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அல்லேலூயா, அல்லேலூயா,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உயர்ந்தோங்கி உள்ளது;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செயலாற்றியுள்ளது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இறந்தொழியேன்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விரித்துரைப்பேன்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557944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17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அல்லேலூயா, அல்லேலூயா,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புறக்கணித்த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கட்டடத்துக்கு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ஆயிற்று!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கண்களுக்கு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6829017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87522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1769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அல்லேலூயா, அல்லேலூயா,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 நன்றி செலுத்துங்கள்,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நல்லவர்: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உள்ளது அவரது இரக்கம்.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"என்றென்றும் உள்ளது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இரக்கம்" என்று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இனத்தவர்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சாற்றுவார்களாக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70781734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2450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 வலக்கரம் என்னை நிலைநிறுத்தியது;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 வலக்கரம் வலிமையாய்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செயலாற்றியது.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இறந்தொழியேன், உயிர்வாழ்வேன்: ஆண்டவருடைய அருஞ்செயல்களைப் பறைசாற்றுவேன்.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அல்லேலூயா, அல்லேலூயா,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3890286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631965"/>
            <a:ext cx="9144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வீடு கட்டுவோர் புறக்கணித்த கல்லே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வீட்டுக்கு மூலைக்கல் ஆயிற்று: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செயலிது;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கண்களுக்கு வியப்பாய் உள்ளது.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அல்லேலூயா, அல்லேலூயா,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3719483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24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24: 1-12</a:t>
            </a:r>
          </a:p>
        </p:txBody>
      </p:sp>
    </p:spTree>
    <p:extLst>
      <p:ext uri="{BB962C8B-B14F-4D97-AF65-F5344CB8AC3E}">
        <p14:creationId xmlns:p14="http://schemas.microsoft.com/office/powerpoint/2010/main" val="378377827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விடியற்காலையிலேயே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தாங்கள் ஆயத்தம்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நறுமணப் பொருள்களை எடுத்துக்கொண்டு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அப்பெண்கள்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கல்லறை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புரட்டப்பட்டிருப்பதைக்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உள்ளே நுழைந்தபோது அங்கே ஆண்டவர்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அதைக்குறித்து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குழப்பமுற்றார்கள்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606754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திடீரென,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மின்னலைப்போன்று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ஒளிவீசும்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அப்பெண்கள்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அச்சமுற்றுத்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தலைகுனிந்து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அப்பெண்களை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அவர் இங்கே இல்லை. அவர் உயிருடன்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இருக்கும்போது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35352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இருந்த வேறு சில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பெண்களும்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கூற்று வெறும்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பிதற்றலாகத்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நம்பவில்லை.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ஓடினார். அங்கு அவர் குனிந்து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சுற்றியிருந்த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துணிகளை மட்டுமே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வியப்புற்றவராய்த்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467372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210613"/>
            <a:ext cx="9144000" cy="2635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2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07771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3A86B-C7AE-BC8D-2E14-84AF1BB8C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Resurrection of Jesus Christ: Infallible Proofs | Answers in Genesis">
            <a:extLst>
              <a:ext uri="{FF2B5EF4-FFF2-40B4-BE49-F238E27FC236}">
                <a16:creationId xmlns:a16="http://schemas.microsoft.com/office/drawing/2014/main" id="{A164A219-A199-DD1F-C1C1-51A1B4858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63E7FE-00E1-7EE2-EAC8-B28B2822B10C}"/>
              </a:ext>
            </a:extLst>
          </p:cNvPr>
          <p:cNvSpPr txBox="1"/>
          <p:nvPr/>
        </p:nvSpPr>
        <p:spPr>
          <a:xfrm>
            <a:off x="206189" y="932329"/>
            <a:ext cx="7100047" cy="4535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உயிர்ப்பு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</a:t>
            </a: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பெருவிழா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</a:t>
            </a: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நல்வாழ்த்துகள்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4964229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முடிந்த பின்னர்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வழிபாட்டினை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 உள்ளோம்.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அடிமைத்தளையில்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விடுபட்டு, 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இன்று, நமது 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வாக்குறுதிகளை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75759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முதலில்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பிராத்தனை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பின்னர்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பின்னர்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 பாடலை பாடி குரு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நம்மை சுத்திகரித்து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புதுப்படைப்பாவோம்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419503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83" y="1498260"/>
            <a:ext cx="8073032" cy="5287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586317" y="207705"/>
            <a:ext cx="7019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</a:t>
            </a:r>
            <a:r>
              <a:rPr lang="en-IN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4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வழிபாடு</a:t>
            </a:r>
            <a:endParaRPr lang="en-IN" sz="4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36144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பெறவேண்டியவர்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இருந்தால்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அன்புக்குரியவர்களே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ஒருமித்த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புதுப்பிறப்பு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1105892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9397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அன்புமிக்கவர்களே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தொட்டியின்மீது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புதுப்பிறப்பு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அடைவோர்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கொள்ளப்படுவார்களாக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3774184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mily for the Solemnity of All Saints, November 1, 2020, Year A">
            <a:extLst>
              <a:ext uri="{FF2B5EF4-FFF2-40B4-BE49-F238E27FC236}">
                <a16:creationId xmlns:a16="http://schemas.microsoft.com/office/drawing/2014/main" id="{334ECFD1-809B-FC8D-1EB2-D0999060B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408F60-1F2C-90E1-314E-324A36E5E752}"/>
              </a:ext>
            </a:extLst>
          </p:cNvPr>
          <p:cNvSpPr txBox="1"/>
          <p:nvPr/>
        </p:nvSpPr>
        <p:spPr>
          <a:xfrm>
            <a:off x="0" y="5189692"/>
            <a:ext cx="12192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a-IN" sz="3600" dirty="0">
                <a:solidFill>
                  <a:srgbClr val="FF0000"/>
                </a:solidFill>
                <a:latin typeface="TAU_Elango_Rewathy" panose="00000400000000000000" pitchFamily="2" charset="0"/>
                <a:cs typeface="TAU_Elango_Rewathy" panose="00000400000000000000" pitchFamily="2" charset="0"/>
              </a:rPr>
              <a:t>அனைத்துப் </a:t>
            </a:r>
            <a:r>
              <a:rPr lang="ta-IN" sz="3600" dirty="0" err="1">
                <a:solidFill>
                  <a:srgbClr val="FF0000"/>
                </a:solidFill>
                <a:latin typeface="TAU_Elango_Rewathy" panose="00000400000000000000" pitchFamily="2" charset="0"/>
                <a:cs typeface="TAU_Elango_Rewathy" panose="00000400000000000000" pitchFamily="2" charset="0"/>
              </a:rPr>
              <a:t>புனிதர்களின்</a:t>
            </a:r>
            <a:r>
              <a:rPr lang="ta-IN" sz="3600" dirty="0">
                <a:solidFill>
                  <a:srgbClr val="FF0000"/>
                </a:solidFill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3600" dirty="0" err="1">
                <a:solidFill>
                  <a:srgbClr val="FF0000"/>
                </a:solidFill>
                <a:latin typeface="TAU_Elango_Rewathy" panose="00000400000000000000" pitchFamily="2" charset="0"/>
                <a:cs typeface="TAU_Elango_Rewathy" panose="00000400000000000000" pitchFamily="2" charset="0"/>
              </a:rPr>
              <a:t>மன்றாட்டுமாலை</a:t>
            </a:r>
            <a:endParaRPr lang="ta-IN" sz="3600" dirty="0">
              <a:solidFill>
                <a:srgbClr val="FF0000"/>
              </a:solidFill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19705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978795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0001410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மிக்கேலே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வேண்டிக்கொள்ளுங்கள்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ஸ்நாபக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0997915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சூசையப்பரே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இராயப்பரே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சின்னப்பரே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பெலவேந்திரரே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786408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மதலேன்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மரியம்மாளே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ஸ்தேபானே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இஞ்ஞாசியாரே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லவுரேஞ்சியாரே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02369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பெர்பேத்துவா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பெலிசித்தம்மாளே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அஞ்ஞேசம்மாளே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கிரகோரியாரே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அகுஸ்தீனாரே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82419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அத்தனாசியாரே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பசிலியாரே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மார்த்தீனாரே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ஆசீர்வாதப்பரே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9174187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சுவாமிநாதரே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வியான்னி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சியன்னா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கத்தரீனம்மாளே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731232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ரேசம்மாளே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புனிதையர்களே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வேண்டிக்கொள்ளுங்கள்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கருணைகூர்ந்து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48821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5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அவதாரத்தினாலே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020763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12192000" cy="658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மரணத்தினாலே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வருகையினாலே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3561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தேர்ந்துகொள்ளப்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புத்துயிர்பெறச்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மறுபிறப்பு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புனிதமாக்க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27290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7669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mily for the Solemnity of All Saints, November 1, 2020, Year A">
            <a:extLst>
              <a:ext uri="{FF2B5EF4-FFF2-40B4-BE49-F238E27FC236}">
                <a16:creationId xmlns:a16="http://schemas.microsoft.com/office/drawing/2014/main" id="{334ECFD1-809B-FC8D-1EB2-D0999060B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408F60-1F2C-90E1-314E-324A36E5E752}"/>
              </a:ext>
            </a:extLst>
          </p:cNvPr>
          <p:cNvSpPr txBox="1"/>
          <p:nvPr/>
        </p:nvSpPr>
        <p:spPr>
          <a:xfrm>
            <a:off x="0" y="5189692"/>
            <a:ext cx="12192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a-IN" sz="3600" dirty="0">
                <a:solidFill>
                  <a:srgbClr val="FF0000"/>
                </a:solidFill>
                <a:latin typeface="TAU_Elango_Rewathy" panose="00000400000000000000" pitchFamily="2" charset="0"/>
                <a:cs typeface="TAU_Elango_Rewathy" panose="00000400000000000000" pitchFamily="2" charset="0"/>
              </a:rPr>
              <a:t>அனைத்துப் </a:t>
            </a:r>
            <a:r>
              <a:rPr lang="ta-IN" sz="3600" dirty="0" err="1">
                <a:solidFill>
                  <a:srgbClr val="FF0000"/>
                </a:solidFill>
                <a:latin typeface="TAU_Elango_Rewathy" panose="00000400000000000000" pitchFamily="2" charset="0"/>
                <a:cs typeface="TAU_Elango_Rewathy" panose="00000400000000000000" pitchFamily="2" charset="0"/>
              </a:rPr>
              <a:t>புனிதர்களின்</a:t>
            </a:r>
            <a:r>
              <a:rPr lang="ta-IN" sz="3600" dirty="0">
                <a:solidFill>
                  <a:srgbClr val="FF0000"/>
                </a:solidFill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3600" dirty="0" err="1">
                <a:solidFill>
                  <a:srgbClr val="FF0000"/>
                </a:solidFill>
                <a:latin typeface="TAU_Elango_Rewathy" panose="00000400000000000000" pitchFamily="2" charset="0"/>
                <a:cs typeface="TAU_Elango_Rewathy" panose="00000400000000000000" pitchFamily="2" charset="0"/>
              </a:rPr>
              <a:t>மன்றாட்டுமாலை</a:t>
            </a:r>
            <a:endParaRPr lang="ta-IN" sz="3600" dirty="0">
              <a:solidFill>
                <a:srgbClr val="FF0000"/>
              </a:solidFill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5321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978795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9114946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மிக்கேலே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வேண்டிக்கொள்ளுங்கள்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85996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யோசேப்பே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அந்திரேயாவே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345376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மகதலா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ஸ்தேவானே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அந்தியோக்கு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இஞ்ஞாசியாரே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லாரன்ஸே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843411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பெர்பேத்துவா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பெலிசிட்டியே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ஆக்னஸே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கிரகோரியே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அகுஸ்தினே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70747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அத்தனாசியுஸே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மார்ட்டினே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பெனடிக்டே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1935419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தோமினிக்கே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வியான்னி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ஜானே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சியன்னா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கத்தரீனே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452591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அவிலா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தெரேசே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புனிதையரே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வேண்டிக்கொள்ளுங்கள்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 கூர்ந்து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74148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5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சாவிலிருந்து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உடலேற்பினாலே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319762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12192000" cy="658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உயிர்ப்பினாலே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வருகையினாலே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225783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தேர்ந்து கொள்ளப்பெற்ற இவர்கள் திருமுழுக்கின் அருளினால் புதுப் பிறப்பு அடையச் செய்தருள வேண்டும் என உம்மை மன்றாடுகின்றோம்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பிறப்பு அளிக்கும்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நீரூற்றை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புனிதமாக்க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595851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199048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 பெறுவோர் அங்கு இருந்தால், அருள்பணியாளர் தம் கைகளை விரித்துப் பின்வரும் மன்றாட்டைச் சொல்வார்: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 எல்லாம் வல்ல இறைவா, திருமுழுக்கின் ஊற்று உமக்கு ஈன்றெடுக்கும் மக்களைப்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இவ்வாறு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6294762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97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செய்யவேண்டிய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திருப்பணி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		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651078113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06062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நீரூற்றுகளே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>
              <a:lnSpc>
                <a:spcPct val="150000"/>
              </a:lnSpc>
            </a:pP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063000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ஈன்றெடுக்கும்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உடனிருப்பீராக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அனுப்புவீராக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2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67335102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வழங்குதல்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இறைவா, அருளடையாளங்கள் வியத்தகு முறையில் பயனளிக்கக் கண்ணுக்குப் புலப்படாத வலிமையால் செயலாற்றுகின்றீர்: திருமுழுக்கின் அருளைக் குறித்துக்காட்டப்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"இப்பு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ப் பொருளாகிய தண்ணீரைப் பல வகையில் தயார்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தண்ணீருக்குப்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படுத்தும்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தொடக்கத்திலேயே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அசைவாடிக்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00290282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வெள்ளத்தினைப்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பிறப்பின்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அடையாளமாக்கி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முடிவுறவும்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நற்பண்புகள்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அடிமைத்தளையிலிருந்து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செங்கடலைக்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நனையாமல்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கடக்கச்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முன்னடையாளமாக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26932751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யோர்தான்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அருள்பொழிவு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தொங்கிய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பொழுது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விலாவிலிருந்து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வழிந்தோடச்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உயிர்ப்புக்குப்பின்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"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271401801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சீடர்களுக்குக்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ஊற்றினைத்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ஆவியாரினின்று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படைக்கப்பட்ட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அழுக்கெல்லாம்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தண்ணீரினாலும்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05492237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புதுப்பிறப்பு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பெறுவார்களாக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தொட்டியிலுள்ள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உயிர்த்தெழுவார்களாக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84815488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97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3902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74253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நீரூற்றுகளே, ஆண்டவரை வாழ்த்துங்கள், என்றென்றும் அவரைப் புகழ்ந்தேத்துங்கள்.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762813525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அன்புமிக்க சகோதர சகோதரிகளே,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திருமுழுக்கின் நினைவாக நம்மீது தெளிக்கப்படும் படைப்புப் பொருளான இத்தண்ணீருக்குக் கனிவுடன் ஆசி வழங்க நம் இறைவனாகிய ஆண்டவரைக் கெஞ்சி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உண்மையுள்ளவர்களாக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புதுப்பிப்பாராக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7665199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இப்புனிதமிக்க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காத்திருக்கும்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புத்துணர்வும்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தரவும்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58339441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இத்தண்ணீரை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தண்ணீரின் வழியாக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அதன் வழியாக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செய்ய இருந்த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இறுதியாக,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யோர்தானில்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கறை படிந்த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57602996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பிறப்பு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பெருவிழாவில்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நாங்களும் ஒன்றுசேர்ந்து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பெருமகிழ்ச்சி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027514594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அன்புமிக்க சகோதர சகோதரிகளே, பாஸ்கா மறைநிகழ்வு வழியாக நாம் புது வாழ்வு பெற்றுக் கிறிஸ்துவோடு வாழுமாறு புனிதத் திருமுழுக்கில் நாம் அவரோடு அடக்கம் செய்யப்பட்டுள்ளோம். ஆகவே தவக் காலச் செயல்பாடுகள்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முடிவடைந்திருக்கும்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இவ்வேளையில்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விட்டுவிடுவதாகவும்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இறைவனுக்கு ஊழியம்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புரிவதாகவும்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திருமுழுக்கின்போது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502489983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 கொடுத்த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புதுப்பிப்போம்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விட்டுவிடுகின்றீர்களா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விட்டுவிடுகிறேன்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விட்டுவிடுகின்றீர்களா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b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விட்டுவிடுகிறேன்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1571126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:	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ஆரவாரங்களை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விட்டுவிடுகின்றீர்களா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b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விட்டுவிடுகிறேன்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விட்டுவிடுகின்றீர்களா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விட்டுவிடுகிறேன்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செலுத்தாதிருக்க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கவர்ச்சிகளை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விட்டுவிடுகிறீர்களா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				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விட்டுவிடுகிறேன்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4503461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தலைவனுமாகிய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சாத்தானை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விட்டுவிடுகின்றீர்களா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விட்டுவிடுகிறேன்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நம்புகின்றீர்களா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9303416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9625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வீற்றிருக்கின்றவருமாகிய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நம்புகின்றீர்களா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020984929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9625"/>
            <a:ext cx="12192000" cy="4367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சமூக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விசுவசித்து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நம்புகின்றீர்களா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31547424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9625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புதுப்பிறப்பு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வழங்கியவரும்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பெறும்பொருட்டு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569719847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4032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 என்றென்றும் உள்ளது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இன்றும் என்றும்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8488445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334696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13391022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9144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 போற்றுங்கள்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இரக்கம் என்றென்றும் உள்ளதே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 மகனும் தூயஆவியாரும்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 புகழும் ஒன்றாய் பெறுக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இருந்ததுபோல்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என்றென்றும்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601126344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12582343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அதனை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நாங்கள், பெற்ற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அருளுக்கேற்ற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518780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97510" y="1282019"/>
            <a:ext cx="5847008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" name="Picture 2" descr="Cute Little Girl Praying by Dejan Ristovski | Children praying, Prayers,  Children">
            <a:extLst>
              <a:ext uri="{FF2B5EF4-FFF2-40B4-BE49-F238E27FC236}">
                <a16:creationId xmlns:a16="http://schemas.microsoft.com/office/drawing/2014/main" id="{63A36D0A-5AFE-4939-ABCD-081777246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98" y="484094"/>
            <a:ext cx="3736694" cy="5608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002764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29" y="609600"/>
            <a:ext cx="1220992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நாங்கள், உயிர்ப்பு தரும் நம்பிக்கை, எதிர்நோக்கு,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000984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97510" y="1282019"/>
            <a:ext cx="5847008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" name="Picture 2" descr="Cute Little Girl Praying by Dejan Ristovski | Children praying, Prayers,  Children">
            <a:extLst>
              <a:ext uri="{FF2B5EF4-FFF2-40B4-BE49-F238E27FC236}">
                <a16:creationId xmlns:a16="http://schemas.microsoft.com/office/drawing/2014/main" id="{63A36D0A-5AFE-4939-ABCD-081777246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98" y="484094"/>
            <a:ext cx="3736694" cy="5608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675840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29553"/>
            <a:ext cx="12209929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மரியன்னையின்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வேண்டுகோளை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வரும் நாட்களில்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8104300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97510" y="1282019"/>
            <a:ext cx="5847008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" name="Picture 2" descr="Cute Little Girl Praying by Dejan Ristovski | Children praying, Prayers,  Children">
            <a:extLst>
              <a:ext uri="{FF2B5EF4-FFF2-40B4-BE49-F238E27FC236}">
                <a16:creationId xmlns:a16="http://schemas.microsoft.com/office/drawing/2014/main" id="{63A36D0A-5AFE-4939-ABCD-081777246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98" y="484094"/>
            <a:ext cx="3736694" cy="5608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136388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29" y="457200"/>
            <a:ext cx="1220992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திருஅவையின்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மற்ற பிற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பொறுப்பாளர்களையும்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3616555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97510" y="1282019"/>
            <a:ext cx="5847008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" name="Picture 2" descr="Cute Little Girl Praying by Dejan Ristovski | Children praying, Prayers,  Children">
            <a:extLst>
              <a:ext uri="{FF2B5EF4-FFF2-40B4-BE49-F238E27FC236}">
                <a16:creationId xmlns:a16="http://schemas.microsoft.com/office/drawing/2014/main" id="{63A36D0A-5AFE-4939-ABCD-081777246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98" y="484094"/>
            <a:ext cx="3736694" cy="5608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440755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29" y="564777"/>
            <a:ext cx="1220992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வன்முறைகள்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9307459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97510" y="1282019"/>
            <a:ext cx="5847008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" name="Picture 2" descr="Cute Little Girl Praying by Dejan Ristovski | Children praying, Prayers,  Children">
            <a:extLst>
              <a:ext uri="{FF2B5EF4-FFF2-40B4-BE49-F238E27FC236}">
                <a16:creationId xmlns:a16="http://schemas.microsoft.com/office/drawing/2014/main" id="{63A36D0A-5AFE-4939-ABCD-081777246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98" y="484094"/>
            <a:ext cx="3736694" cy="5608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376362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930" y="0"/>
            <a:ext cx="1220992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திருவழிபாட்டின்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சிகரமாக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நற்கருணை வழிபாடு தொடங்க உள்ளது.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புதுவாழ்விற்கு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விருப்பம் கொண்டு கடந்து செல்ல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தருகின்றது.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பங்கேற்று நற்கருணை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பங்கேற்று,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பெற்று,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59679750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mes\Pictures\Offerings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984" y="980388"/>
            <a:ext cx="4555396" cy="534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12977" y="2173878"/>
            <a:ext cx="4471096" cy="195053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ta-IN" sz="42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காணிக்கைப் </a:t>
            </a:r>
            <a:endParaRPr lang="en-US" sz="42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42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பாடல்</a:t>
            </a:r>
            <a:endParaRPr lang="en-IN" sz="42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1012534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மணியா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பிறர்வாழ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707378777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தினமும்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இழந்தோர்க்கு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3918756812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7373019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நிகழ்வுகளால்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தொடங்கப்பெற்றவை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செயலாற்றலால்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அருமருந்தாய்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அமைவனவாக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				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1686567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236003184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எக்காலத்திலும்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நீதியுமாகும்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 </a:t>
            </a:r>
          </a:p>
        </p:txBody>
      </p:sp>
    </p:spTree>
    <p:extLst>
      <p:ext uri="{BB962C8B-B14F-4D97-AF65-F5344CB8AC3E}">
        <p14:creationId xmlns:p14="http://schemas.microsoft.com/office/powerpoint/2010/main" val="1079688729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மிக்கோரும்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51574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6734855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949051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727012043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5571994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1333806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4484264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351777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1169764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693459725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5127697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412850005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179070902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942606216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அதிசய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எம்முள்ளே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இன்னுறவைத்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உயிரமுதே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8970968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புலன்களுக்கு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வெண்ணிற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-யாம்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பழத்தின்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இரசமாகும்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உள்ளியல்பாலோ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நின்திரு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உள்ளொளியில்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யாம் வளர்ந்து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24769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அதிசய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எம்முள்ளே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இன்னுறவைத்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உயிரமுதே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1190704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உலகுக்கெல்லாம்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உமைப்பிட்டு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உன்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உடைத்தளித்தாலும்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முழுமையினை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யாம் உணர்ந்து -2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வரமருளும்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1434483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அதிசய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எம்முள்ளே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இன்னுறவைத்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தேனமுதே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உயிரமுதே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5737666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130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710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Resurrection of Je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781133" y="5284217"/>
            <a:ext cx="46426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a-IN" sz="4000" b="1" dirty="0">
                <a:ln w="11430"/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அல்லேலூயா</a:t>
            </a:r>
            <a:r>
              <a:rPr lang="en-US" sz="4000" b="1" dirty="0">
                <a:ln w="11430"/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</a:t>
            </a:r>
            <a:endParaRPr lang="en-IN" sz="4000" b="1" dirty="0">
              <a:ln w="11430"/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4253822"/>
      </p:ext>
    </p:extLst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6591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5:7, 8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பலியிடப்பட்டிருக்கிறார்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புளிப்பற்ற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அப்பத்தோடு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கொண்டாடுவோமாக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 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4173720"/>
      </p:ext>
    </p:extLst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13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எங்கள்மீது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ஒருமனப்பட்டிருக்கச்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8870181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408350"/>
            <a:ext cx="9144000" cy="10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சிறப்பு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1286988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இறைவன், இன்றைய பாஸ்கா பெருவிழாவின் கொண்டாட்டத்தால் உங்களுக்கு ஆசி வழங்கி பாவத்தின் தாக்குதல்கள் அனைத்திலிருந்தும் இரக்கத்துடன் காப்பாராக.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இறைவன், அழியா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				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2009315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53038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பாடுகளின் நாள்களுக்குப்பின் பாஸ்கா விழாவை மகிழ்ச்சியோடு கொண்டாடும் நீங்கள் முடிவற்ற விண்ணகப் பாஸ்கா விழாவுக்கு அக்களிப்புடன் அவரது அருளால் வந்து சேர்வீர்களாக.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5040974"/>
      </p:ext>
    </p:extLst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Resurrection of Jesus Christ: Infallible Proofs | Answers in Genesis">
            <a:extLst>
              <a:ext uri="{FF2B5EF4-FFF2-40B4-BE49-F238E27FC236}">
                <a16:creationId xmlns:a16="http://schemas.microsoft.com/office/drawing/2014/main" id="{710F4D16-402A-4E9F-90B5-B85FD5B10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B8660F-4282-4101-B354-A696E51520BC}"/>
              </a:ext>
            </a:extLst>
          </p:cNvPr>
          <p:cNvSpPr txBox="1"/>
          <p:nvPr/>
        </p:nvSpPr>
        <p:spPr>
          <a:xfrm>
            <a:off x="206189" y="932329"/>
            <a:ext cx="7100047" cy="4535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உயிர்ப்பு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</a:t>
            </a: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பெருவிழா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</a:t>
            </a: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நல்வாழ்த்துகள்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18115913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76518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 இதயம் வேண்டுமா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 ஆவி வேண்டுமா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காசில்லாமல் பணமில்லாமல்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பெற்றுச் செல்வோம் வாருங்கள்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 இயேசுவைக் கேளுங்கள் அல்லேலூ அல்லேலூ அல்லேலூயா - 4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0428224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76518"/>
            <a:ext cx="9144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சாதிகள் இனி இல்லை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மதங்களும் இனி இல்லை -2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ஏற்றத் தாழ்வுகள் இல்லா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அரசே உண்மை -2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 அல்லேலூ அல்லேலூயா - 4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5167267"/>
      </p:ext>
    </p:extLst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76518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 இதயம் வேண்டுமா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 ஆவி வேண்டுமா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காசில்லாமல் பணமில்லாமல்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பெற்றுச் செல்வோம் வாருங்கள்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 இயேசுவைக் கேளுங்கள் அல்லேலூ அல்லேலூ அல்லேலூயா - 4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9978018"/>
      </p:ext>
    </p:extLst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76518"/>
            <a:ext cx="9144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கடின இதயம் கரைந்து போகும்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 உணர்வுகள் நம்மில் நிறையும் இறைவன் வார்த்தை தெளிவைத் தருமே இயங்கும் நம்பிக்கை நம்மில் மலரும் அல்லேலூ அல்லேலூ அல்லேலூயா - 4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3095301"/>
      </p:ext>
    </p:extLst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76518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 இதயம் வேண்டுமா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 ஆவி வேண்டுமா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காசில்லாமல் பணமில்லாமல்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பெற்றுச் செல்வோம் வாருங்கள்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 இயேசுவைக் கேளுங்கள் அல்லேலூ அல்லேலூ அல்லேலூயா - 4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0632952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313823"/>
      </p:ext>
    </p:extLst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6432408"/>
      </p:ext>
    </p:extLst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322249292"/>
      </p:ext>
    </p:extLst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702837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Resurrection of Jesus Christ: Infallible Proofs | Answers in Genesis">
            <a:extLst>
              <a:ext uri="{FF2B5EF4-FFF2-40B4-BE49-F238E27FC236}">
                <a16:creationId xmlns:a16="http://schemas.microsoft.com/office/drawing/2014/main" id="{710F4D16-402A-4E9F-90B5-B85FD5B10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B8660F-4282-4101-B354-A696E51520BC}"/>
              </a:ext>
            </a:extLst>
          </p:cNvPr>
          <p:cNvSpPr txBox="1"/>
          <p:nvPr/>
        </p:nvSpPr>
        <p:spPr>
          <a:xfrm>
            <a:off x="206189" y="932329"/>
            <a:ext cx="7100047" cy="4535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உயிர்ப்பு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</a:t>
            </a: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பெருவிழா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 </a:t>
            </a:r>
            <a:r>
              <a:rPr lang="en-IN" sz="6600" dirty="0" err="1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நல்வாழ்த்துகள்</a:t>
            </a:r>
            <a:r>
              <a:rPr lang="en-IN" sz="6600" dirty="0">
                <a:solidFill>
                  <a:schemeClr val="bg1"/>
                </a:solidFill>
                <a:latin typeface="TAU_Elango_Guntalakesi" panose="00000400000000000000" pitchFamily="2" charset="0"/>
                <a:cs typeface="TAU_Elango_Guntalakesi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51811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8265</Words>
  <Application>Microsoft Office PowerPoint</Application>
  <PresentationFormat>Widescreen</PresentationFormat>
  <Paragraphs>950</Paragraphs>
  <Slides>282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282</vt:i4>
      </vt:variant>
    </vt:vector>
  </HeadingPairs>
  <TitlesOfParts>
    <vt:vector size="292" baseType="lpstr">
      <vt:lpstr>Arial Unicode MS</vt:lpstr>
      <vt:lpstr>Arial</vt:lpstr>
      <vt:lpstr>Calibri</vt:lpstr>
      <vt:lpstr>Calibri Light</vt:lpstr>
      <vt:lpstr>Latha</vt:lpstr>
      <vt:lpstr>TAU_Elango_Guntalakesi</vt:lpstr>
      <vt:lpstr>TAU_Elango_Juliee</vt:lpstr>
      <vt:lpstr>TAU_Elango_Panchali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AmirSundar JB</dc:creator>
  <cp:lastModifiedBy>Amali</cp:lastModifiedBy>
  <cp:revision>148</cp:revision>
  <dcterms:created xsi:type="dcterms:W3CDTF">2022-04-13T09:25:43Z</dcterms:created>
  <dcterms:modified xsi:type="dcterms:W3CDTF">2025-04-07T09:19:12Z</dcterms:modified>
</cp:coreProperties>
</file>