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5220" r:id="rId2"/>
    <p:sldId id="4485" r:id="rId3"/>
    <p:sldId id="3901" r:id="rId4"/>
    <p:sldId id="4059" r:id="rId5"/>
    <p:sldId id="3902" r:id="rId6"/>
    <p:sldId id="3903" r:id="rId7"/>
    <p:sldId id="3904" r:id="rId8"/>
    <p:sldId id="4320" r:id="rId9"/>
    <p:sldId id="4321" r:id="rId10"/>
    <p:sldId id="1050" r:id="rId11"/>
    <p:sldId id="4015" r:id="rId12"/>
    <p:sldId id="4016" r:id="rId13"/>
    <p:sldId id="4017" r:id="rId14"/>
    <p:sldId id="4018" r:id="rId15"/>
    <p:sldId id="4019" r:id="rId16"/>
    <p:sldId id="774" r:id="rId17"/>
    <p:sldId id="676" r:id="rId18"/>
    <p:sldId id="4014" r:id="rId19"/>
    <p:sldId id="4011" r:id="rId20"/>
    <p:sldId id="4012" r:id="rId21"/>
    <p:sldId id="4013" r:id="rId22"/>
    <p:sldId id="4021" r:id="rId23"/>
    <p:sldId id="4229" r:id="rId24"/>
    <p:sldId id="4230" r:id="rId25"/>
    <p:sldId id="4957" r:id="rId26"/>
    <p:sldId id="4958" r:id="rId27"/>
    <p:sldId id="1326" r:id="rId28"/>
    <p:sldId id="1327" r:id="rId29"/>
    <p:sldId id="3416" r:id="rId30"/>
    <p:sldId id="362" r:id="rId31"/>
    <p:sldId id="4274" r:id="rId32"/>
    <p:sldId id="4275" r:id="rId33"/>
    <p:sldId id="4276" r:id="rId34"/>
    <p:sldId id="4277" r:id="rId35"/>
    <p:sldId id="3321" r:id="rId36"/>
    <p:sldId id="3323" r:id="rId37"/>
    <p:sldId id="3324" r:id="rId38"/>
    <p:sldId id="3325" r:id="rId39"/>
    <p:sldId id="4316" r:id="rId40"/>
    <p:sldId id="4317" r:id="rId41"/>
    <p:sldId id="4318" r:id="rId42"/>
    <p:sldId id="4319" r:id="rId43"/>
    <p:sldId id="4271" r:id="rId44"/>
    <p:sldId id="4272" r:id="rId45"/>
    <p:sldId id="4273" r:id="rId46"/>
    <p:sldId id="4161" r:id="rId47"/>
    <p:sldId id="5255" r:id="rId48"/>
    <p:sldId id="3418" r:id="rId49"/>
    <p:sldId id="4492" r:id="rId50"/>
    <p:sldId id="5256" r:id="rId51"/>
    <p:sldId id="3295" r:id="rId52"/>
    <p:sldId id="5259" r:id="rId53"/>
    <p:sldId id="5260" r:id="rId54"/>
    <p:sldId id="3879" r:id="rId55"/>
    <p:sldId id="4494" r:id="rId56"/>
    <p:sldId id="4495" r:id="rId57"/>
    <p:sldId id="4496" r:id="rId58"/>
    <p:sldId id="3880" r:id="rId59"/>
    <p:sldId id="3881" r:id="rId60"/>
    <p:sldId id="3850" r:id="rId61"/>
    <p:sldId id="5261" r:id="rId62"/>
    <p:sldId id="5262" r:id="rId63"/>
    <p:sldId id="5263" r:id="rId64"/>
    <p:sldId id="5264" r:id="rId65"/>
    <p:sldId id="3884" r:id="rId66"/>
    <p:sldId id="5258" r:id="rId67"/>
    <p:sldId id="3246" r:id="rId68"/>
    <p:sldId id="4959" r:id="rId69"/>
    <p:sldId id="3303" r:id="rId70"/>
    <p:sldId id="3338" r:id="rId71"/>
    <p:sldId id="4499" r:id="rId72"/>
    <p:sldId id="5265" r:id="rId73"/>
    <p:sldId id="1378" r:id="rId74"/>
    <p:sldId id="5219" r:id="rId75"/>
    <p:sldId id="3635" r:id="rId76"/>
    <p:sldId id="4244" r:id="rId77"/>
    <p:sldId id="4245" r:id="rId78"/>
    <p:sldId id="3649" r:id="rId79"/>
    <p:sldId id="5251" r:id="rId80"/>
    <p:sldId id="5252" r:id="rId81"/>
    <p:sldId id="5253" r:id="rId82"/>
    <p:sldId id="5254" r:id="rId83"/>
    <p:sldId id="1106" r:id="rId84"/>
    <p:sldId id="4278" r:id="rId85"/>
    <p:sldId id="4279" r:id="rId86"/>
    <p:sldId id="4280" r:id="rId87"/>
    <p:sldId id="4281" r:id="rId88"/>
    <p:sldId id="4283" r:id="rId89"/>
    <p:sldId id="4284" r:id="rId90"/>
    <p:sldId id="4282" r:id="rId91"/>
    <p:sldId id="4553" r:id="rId92"/>
    <p:sldId id="4736" r:id="rId93"/>
    <p:sldId id="4737" r:id="rId94"/>
    <p:sldId id="4738" r:id="rId95"/>
    <p:sldId id="4739" r:id="rId96"/>
    <p:sldId id="3423" r:id="rId97"/>
    <p:sldId id="4500" r:id="rId98"/>
    <p:sldId id="3424" r:id="rId99"/>
    <p:sldId id="4501" r:id="rId100"/>
    <p:sldId id="4502" r:id="rId101"/>
    <p:sldId id="3867" r:id="rId102"/>
    <p:sldId id="5211" r:id="rId103"/>
    <p:sldId id="4483" r:id="rId104"/>
    <p:sldId id="3784" r:id="rId105"/>
    <p:sldId id="3785" r:id="rId106"/>
    <p:sldId id="3786" r:id="rId107"/>
    <p:sldId id="4322" r:id="rId108"/>
    <p:sldId id="3788" r:id="rId109"/>
    <p:sldId id="3789" r:id="rId110"/>
    <p:sldId id="3790" r:id="rId111"/>
    <p:sldId id="3791" r:id="rId112"/>
    <p:sldId id="3792" r:id="rId113"/>
    <p:sldId id="3793" r:id="rId114"/>
    <p:sldId id="3794" r:id="rId115"/>
    <p:sldId id="4963" r:id="rId116"/>
    <p:sldId id="4964" r:id="rId117"/>
    <p:sldId id="4965" r:id="rId118"/>
    <p:sldId id="4966" r:id="rId119"/>
    <p:sldId id="4967" r:id="rId120"/>
    <p:sldId id="4968" r:id="rId121"/>
    <p:sldId id="4969" r:id="rId122"/>
    <p:sldId id="4970" r:id="rId123"/>
    <p:sldId id="4971" r:id="rId124"/>
    <p:sldId id="4972" r:id="rId125"/>
    <p:sldId id="4973" r:id="rId126"/>
    <p:sldId id="4974" r:id="rId127"/>
    <p:sldId id="4975" r:id="rId128"/>
    <p:sldId id="3461" r:id="rId129"/>
    <p:sldId id="4540" r:id="rId130"/>
    <p:sldId id="4541" r:id="rId131"/>
    <p:sldId id="4542" r:id="rId132"/>
    <p:sldId id="4543" r:id="rId133"/>
    <p:sldId id="3809" r:id="rId134"/>
    <p:sldId id="3808" r:id="rId135"/>
    <p:sldId id="4976" r:id="rId136"/>
    <p:sldId id="4977" r:id="rId137"/>
    <p:sldId id="3415" r:id="rId138"/>
    <p:sldId id="4326" r:id="rId139"/>
    <p:sldId id="4484" r:id="rId140"/>
    <p:sldId id="1796" r:id="rId141"/>
    <p:sldId id="4390" r:id="rId142"/>
    <p:sldId id="4925" r:id="rId143"/>
    <p:sldId id="4947" r:id="rId144"/>
    <p:sldId id="4948" r:id="rId145"/>
    <p:sldId id="5221" r:id="rId146"/>
    <p:sldId id="4983" r:id="rId147"/>
    <p:sldId id="4984" r:id="rId148"/>
    <p:sldId id="4985" r:id="rId149"/>
    <p:sldId id="5229" r:id="rId150"/>
    <p:sldId id="3835" r:id="rId151"/>
    <p:sldId id="4986" r:id="rId15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67" d="100"/>
          <a:sy n="67" d="100"/>
        </p:scale>
        <p:origin x="858"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149" Type="http://schemas.openxmlformats.org/officeDocument/2006/relationships/slide" Target="slides/slide148.xml"/><Relationship Id="rId5" Type="http://schemas.openxmlformats.org/officeDocument/2006/relationships/slide" Target="slides/slide4.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slide" Target="slides/slide133.xml"/><Relationship Id="rId139" Type="http://schemas.openxmlformats.org/officeDocument/2006/relationships/slide" Target="slides/slide138.xml"/><Relationship Id="rId80" Type="http://schemas.openxmlformats.org/officeDocument/2006/relationships/slide" Target="slides/slide79.xml"/><Relationship Id="rId85" Type="http://schemas.openxmlformats.org/officeDocument/2006/relationships/slide" Target="slides/slide84.xml"/><Relationship Id="rId150" Type="http://schemas.openxmlformats.org/officeDocument/2006/relationships/slide" Target="slides/slide149.xml"/><Relationship Id="rId155" Type="http://schemas.openxmlformats.org/officeDocument/2006/relationships/theme" Target="theme/theme1.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40" Type="http://schemas.openxmlformats.org/officeDocument/2006/relationships/slide" Target="slides/slide139.xml"/><Relationship Id="rId145" Type="http://schemas.openxmlformats.org/officeDocument/2006/relationships/slide" Target="slides/slide144.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slide" Target="slides/slide134.xml"/><Relationship Id="rId151" Type="http://schemas.openxmlformats.org/officeDocument/2006/relationships/slide" Target="slides/slide150.xml"/><Relationship Id="rId156" Type="http://schemas.openxmlformats.org/officeDocument/2006/relationships/tableStyles" Target="tableStyles.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slide" Target="slides/slide15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presProps" Target="presProps.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slide" Target="slides/slide147.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54" Type="http://schemas.openxmlformats.org/officeDocument/2006/relationships/viewProps" Target="viewProps.xml"/><Relationship Id="rId16" Type="http://schemas.openxmlformats.org/officeDocument/2006/relationships/slide" Target="slides/slide15.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90" Type="http://schemas.openxmlformats.org/officeDocument/2006/relationships/slide" Target="slides/slide8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2687B6-6D7B-CD02-9928-FE735EDB4320}"/>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EDC7A998-9751-9B11-3CE4-5375989F2E3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B5894DF0-BC86-3108-D1D1-0A74B76F62A3}"/>
              </a:ext>
            </a:extLst>
          </p:cNvPr>
          <p:cNvSpPr>
            <a:spLocks noGrp="1"/>
          </p:cNvSpPr>
          <p:nvPr>
            <p:ph type="dt" sz="half" idx="10"/>
          </p:nvPr>
        </p:nvSpPr>
        <p:spPr/>
        <p:txBody>
          <a:bodyPr/>
          <a:lstStyle/>
          <a:p>
            <a:fld id="{BC2A26ED-AFA1-4476-B1ED-EFDC4CC406EB}" type="datetimeFigureOut">
              <a:rPr lang="en-US" smtClean="0"/>
              <a:t>23-Apr-25</a:t>
            </a:fld>
            <a:endParaRPr lang="en-US"/>
          </a:p>
        </p:txBody>
      </p:sp>
      <p:sp>
        <p:nvSpPr>
          <p:cNvPr id="5" name="Footer Placeholder 4">
            <a:extLst>
              <a:ext uri="{FF2B5EF4-FFF2-40B4-BE49-F238E27FC236}">
                <a16:creationId xmlns:a16="http://schemas.microsoft.com/office/drawing/2014/main" id="{8B2C1300-D286-350B-0D51-A0C402C5AB0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458F8CD-5368-7769-0864-898E8BC6A222}"/>
              </a:ext>
            </a:extLst>
          </p:cNvPr>
          <p:cNvSpPr>
            <a:spLocks noGrp="1"/>
          </p:cNvSpPr>
          <p:nvPr>
            <p:ph type="sldNum" sz="quarter" idx="12"/>
          </p:nvPr>
        </p:nvSpPr>
        <p:spPr/>
        <p:txBody>
          <a:bodyPr/>
          <a:lstStyle/>
          <a:p>
            <a:fld id="{2CDE80E6-C74E-4495-B7E6-01D1672D0FBE}" type="slidenum">
              <a:rPr lang="en-US" smtClean="0"/>
              <a:t>‹#›</a:t>
            </a:fld>
            <a:endParaRPr lang="en-US"/>
          </a:p>
        </p:txBody>
      </p:sp>
    </p:spTree>
    <p:extLst>
      <p:ext uri="{BB962C8B-B14F-4D97-AF65-F5344CB8AC3E}">
        <p14:creationId xmlns:p14="http://schemas.microsoft.com/office/powerpoint/2010/main" val="65335411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799CBD-E8F4-34E0-BD4A-9286586EB9E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42C9938-CF3F-50B2-7943-244D3D6A8FA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F1793B0-FDF6-435C-CAE8-CB1742EF9FE7}"/>
              </a:ext>
            </a:extLst>
          </p:cNvPr>
          <p:cNvSpPr>
            <a:spLocks noGrp="1"/>
          </p:cNvSpPr>
          <p:nvPr>
            <p:ph type="dt" sz="half" idx="10"/>
          </p:nvPr>
        </p:nvSpPr>
        <p:spPr/>
        <p:txBody>
          <a:bodyPr/>
          <a:lstStyle/>
          <a:p>
            <a:fld id="{BC2A26ED-AFA1-4476-B1ED-EFDC4CC406EB}" type="datetimeFigureOut">
              <a:rPr lang="en-US" smtClean="0"/>
              <a:t>23-Apr-25</a:t>
            </a:fld>
            <a:endParaRPr lang="en-US"/>
          </a:p>
        </p:txBody>
      </p:sp>
      <p:sp>
        <p:nvSpPr>
          <p:cNvPr id="5" name="Footer Placeholder 4">
            <a:extLst>
              <a:ext uri="{FF2B5EF4-FFF2-40B4-BE49-F238E27FC236}">
                <a16:creationId xmlns:a16="http://schemas.microsoft.com/office/drawing/2014/main" id="{8F5BC3DA-4A13-D5BE-5514-F6B220FC717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DD85243-4FF6-6050-2656-1F50BAEBE84E}"/>
              </a:ext>
            </a:extLst>
          </p:cNvPr>
          <p:cNvSpPr>
            <a:spLocks noGrp="1"/>
          </p:cNvSpPr>
          <p:nvPr>
            <p:ph type="sldNum" sz="quarter" idx="12"/>
          </p:nvPr>
        </p:nvSpPr>
        <p:spPr/>
        <p:txBody>
          <a:bodyPr/>
          <a:lstStyle/>
          <a:p>
            <a:fld id="{2CDE80E6-C74E-4495-B7E6-01D1672D0FBE}" type="slidenum">
              <a:rPr lang="en-US" smtClean="0"/>
              <a:t>‹#›</a:t>
            </a:fld>
            <a:endParaRPr lang="en-US"/>
          </a:p>
        </p:txBody>
      </p:sp>
    </p:spTree>
    <p:extLst>
      <p:ext uri="{BB962C8B-B14F-4D97-AF65-F5344CB8AC3E}">
        <p14:creationId xmlns:p14="http://schemas.microsoft.com/office/powerpoint/2010/main" val="37983320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13DB56-8B53-EC33-9721-45D026234B1E}"/>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3000F7E3-6B41-1CA9-BA7E-BF969E62658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629B4E92-A086-3826-454F-D3F4C3C4DA9E}"/>
              </a:ext>
            </a:extLst>
          </p:cNvPr>
          <p:cNvSpPr>
            <a:spLocks noGrp="1"/>
          </p:cNvSpPr>
          <p:nvPr>
            <p:ph type="dt" sz="half" idx="10"/>
          </p:nvPr>
        </p:nvSpPr>
        <p:spPr/>
        <p:txBody>
          <a:bodyPr/>
          <a:lstStyle/>
          <a:p>
            <a:fld id="{BC2A26ED-AFA1-4476-B1ED-EFDC4CC406EB}" type="datetimeFigureOut">
              <a:rPr lang="en-US" smtClean="0"/>
              <a:t>23-Apr-25</a:t>
            </a:fld>
            <a:endParaRPr lang="en-US"/>
          </a:p>
        </p:txBody>
      </p:sp>
      <p:sp>
        <p:nvSpPr>
          <p:cNvPr id="5" name="Footer Placeholder 4">
            <a:extLst>
              <a:ext uri="{FF2B5EF4-FFF2-40B4-BE49-F238E27FC236}">
                <a16:creationId xmlns:a16="http://schemas.microsoft.com/office/drawing/2014/main" id="{546C597D-CC66-2301-6020-D6B4E4B7D65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340BA92-877C-B0AD-90EE-A109273DBF4B}"/>
              </a:ext>
            </a:extLst>
          </p:cNvPr>
          <p:cNvSpPr>
            <a:spLocks noGrp="1"/>
          </p:cNvSpPr>
          <p:nvPr>
            <p:ph type="sldNum" sz="quarter" idx="12"/>
          </p:nvPr>
        </p:nvSpPr>
        <p:spPr/>
        <p:txBody>
          <a:bodyPr/>
          <a:lstStyle/>
          <a:p>
            <a:fld id="{2CDE80E6-C74E-4495-B7E6-01D1672D0FBE}" type="slidenum">
              <a:rPr lang="en-US" smtClean="0"/>
              <a:t>‹#›</a:t>
            </a:fld>
            <a:endParaRPr lang="en-US"/>
          </a:p>
        </p:txBody>
      </p:sp>
    </p:spTree>
    <p:extLst>
      <p:ext uri="{BB962C8B-B14F-4D97-AF65-F5344CB8AC3E}">
        <p14:creationId xmlns:p14="http://schemas.microsoft.com/office/powerpoint/2010/main" val="273193696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27EEE3-F879-9D9E-A65E-8021592342F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93D54D9-6882-F90C-81CF-89E307AA0BB1}"/>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1D5E31AD-AE63-275E-B06B-79DA6A1D9914}"/>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9B0CCD5B-9460-C9B2-D0A2-2F5EEEBC3CC0}"/>
              </a:ext>
            </a:extLst>
          </p:cNvPr>
          <p:cNvSpPr>
            <a:spLocks noGrp="1"/>
          </p:cNvSpPr>
          <p:nvPr>
            <p:ph type="dt" sz="half" idx="10"/>
          </p:nvPr>
        </p:nvSpPr>
        <p:spPr/>
        <p:txBody>
          <a:bodyPr/>
          <a:lstStyle/>
          <a:p>
            <a:fld id="{BC2A26ED-AFA1-4476-B1ED-EFDC4CC406EB}" type="datetimeFigureOut">
              <a:rPr lang="en-US" smtClean="0"/>
              <a:t>23-Apr-25</a:t>
            </a:fld>
            <a:endParaRPr lang="en-US"/>
          </a:p>
        </p:txBody>
      </p:sp>
      <p:sp>
        <p:nvSpPr>
          <p:cNvPr id="6" name="Footer Placeholder 5">
            <a:extLst>
              <a:ext uri="{FF2B5EF4-FFF2-40B4-BE49-F238E27FC236}">
                <a16:creationId xmlns:a16="http://schemas.microsoft.com/office/drawing/2014/main" id="{86D16443-9520-C56A-5158-079A7AF63EA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ED77BE2-F6B7-43A2-C162-36F9C77CDE63}"/>
              </a:ext>
            </a:extLst>
          </p:cNvPr>
          <p:cNvSpPr>
            <a:spLocks noGrp="1"/>
          </p:cNvSpPr>
          <p:nvPr>
            <p:ph type="sldNum" sz="quarter" idx="12"/>
          </p:nvPr>
        </p:nvSpPr>
        <p:spPr/>
        <p:txBody>
          <a:bodyPr/>
          <a:lstStyle/>
          <a:p>
            <a:fld id="{2CDE80E6-C74E-4495-B7E6-01D1672D0FBE}" type="slidenum">
              <a:rPr lang="en-US" smtClean="0"/>
              <a:t>‹#›</a:t>
            </a:fld>
            <a:endParaRPr lang="en-US"/>
          </a:p>
        </p:txBody>
      </p:sp>
    </p:spTree>
    <p:extLst>
      <p:ext uri="{BB962C8B-B14F-4D97-AF65-F5344CB8AC3E}">
        <p14:creationId xmlns:p14="http://schemas.microsoft.com/office/powerpoint/2010/main" val="13771610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040E25-BA56-047A-DC62-22E2AA85461C}"/>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B9CF6BFB-1D72-EECF-DC41-AEF4C7B54DC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32C7804C-7D63-52C9-F9F6-5BA209A1DE60}"/>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E0D84C18-91A3-D696-DD61-4424853BF87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CBBF06C7-6FE2-0C80-5979-312FCF49BD53}"/>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007A43E4-F3F6-EFD5-BB7D-42531983BC40}"/>
              </a:ext>
            </a:extLst>
          </p:cNvPr>
          <p:cNvSpPr>
            <a:spLocks noGrp="1"/>
          </p:cNvSpPr>
          <p:nvPr>
            <p:ph type="dt" sz="half" idx="10"/>
          </p:nvPr>
        </p:nvSpPr>
        <p:spPr/>
        <p:txBody>
          <a:bodyPr/>
          <a:lstStyle/>
          <a:p>
            <a:fld id="{BC2A26ED-AFA1-4476-B1ED-EFDC4CC406EB}" type="datetimeFigureOut">
              <a:rPr lang="en-US" smtClean="0"/>
              <a:t>23-Apr-25</a:t>
            </a:fld>
            <a:endParaRPr lang="en-US"/>
          </a:p>
        </p:txBody>
      </p:sp>
      <p:sp>
        <p:nvSpPr>
          <p:cNvPr id="8" name="Footer Placeholder 7">
            <a:extLst>
              <a:ext uri="{FF2B5EF4-FFF2-40B4-BE49-F238E27FC236}">
                <a16:creationId xmlns:a16="http://schemas.microsoft.com/office/drawing/2014/main" id="{17BB7A40-28B8-BE31-F273-37A77E98FC9D}"/>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4F3E3D54-C70C-770E-6C31-FE3916DCA910}"/>
              </a:ext>
            </a:extLst>
          </p:cNvPr>
          <p:cNvSpPr>
            <a:spLocks noGrp="1"/>
          </p:cNvSpPr>
          <p:nvPr>
            <p:ph type="sldNum" sz="quarter" idx="12"/>
          </p:nvPr>
        </p:nvSpPr>
        <p:spPr/>
        <p:txBody>
          <a:bodyPr/>
          <a:lstStyle/>
          <a:p>
            <a:fld id="{2CDE80E6-C74E-4495-B7E6-01D1672D0FBE}" type="slidenum">
              <a:rPr lang="en-US" smtClean="0"/>
              <a:t>‹#›</a:t>
            </a:fld>
            <a:endParaRPr lang="en-US"/>
          </a:p>
        </p:txBody>
      </p:sp>
    </p:spTree>
    <p:extLst>
      <p:ext uri="{BB962C8B-B14F-4D97-AF65-F5344CB8AC3E}">
        <p14:creationId xmlns:p14="http://schemas.microsoft.com/office/powerpoint/2010/main" val="306349975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376374-613E-6101-9521-685EEE228D01}"/>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6DC2DEC6-1C87-9C0A-FEC0-3A8755E4A5F4}"/>
              </a:ext>
            </a:extLst>
          </p:cNvPr>
          <p:cNvSpPr>
            <a:spLocks noGrp="1"/>
          </p:cNvSpPr>
          <p:nvPr>
            <p:ph type="dt" sz="half" idx="10"/>
          </p:nvPr>
        </p:nvSpPr>
        <p:spPr/>
        <p:txBody>
          <a:bodyPr/>
          <a:lstStyle/>
          <a:p>
            <a:fld id="{BC2A26ED-AFA1-4476-B1ED-EFDC4CC406EB}" type="datetimeFigureOut">
              <a:rPr lang="en-US" smtClean="0"/>
              <a:t>23-Apr-25</a:t>
            </a:fld>
            <a:endParaRPr lang="en-US"/>
          </a:p>
        </p:txBody>
      </p:sp>
      <p:sp>
        <p:nvSpPr>
          <p:cNvPr id="4" name="Footer Placeholder 3">
            <a:extLst>
              <a:ext uri="{FF2B5EF4-FFF2-40B4-BE49-F238E27FC236}">
                <a16:creationId xmlns:a16="http://schemas.microsoft.com/office/drawing/2014/main" id="{FEF24AB4-23DC-D552-AFF0-6391D26914E5}"/>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8BFC0A9B-967F-9F64-869F-D81B2EB32D69}"/>
              </a:ext>
            </a:extLst>
          </p:cNvPr>
          <p:cNvSpPr>
            <a:spLocks noGrp="1"/>
          </p:cNvSpPr>
          <p:nvPr>
            <p:ph type="sldNum" sz="quarter" idx="12"/>
          </p:nvPr>
        </p:nvSpPr>
        <p:spPr/>
        <p:txBody>
          <a:bodyPr/>
          <a:lstStyle/>
          <a:p>
            <a:fld id="{2CDE80E6-C74E-4495-B7E6-01D1672D0FBE}" type="slidenum">
              <a:rPr lang="en-US" smtClean="0"/>
              <a:t>‹#›</a:t>
            </a:fld>
            <a:endParaRPr lang="en-US"/>
          </a:p>
        </p:txBody>
      </p:sp>
    </p:spTree>
    <p:extLst>
      <p:ext uri="{BB962C8B-B14F-4D97-AF65-F5344CB8AC3E}">
        <p14:creationId xmlns:p14="http://schemas.microsoft.com/office/powerpoint/2010/main" val="8281821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A97A2D5-2521-AED1-0ED8-3A3391297EB0}"/>
              </a:ext>
            </a:extLst>
          </p:cNvPr>
          <p:cNvSpPr>
            <a:spLocks noGrp="1"/>
          </p:cNvSpPr>
          <p:nvPr>
            <p:ph type="dt" sz="half" idx="10"/>
          </p:nvPr>
        </p:nvSpPr>
        <p:spPr/>
        <p:txBody>
          <a:bodyPr/>
          <a:lstStyle/>
          <a:p>
            <a:fld id="{BC2A26ED-AFA1-4476-B1ED-EFDC4CC406EB}" type="datetimeFigureOut">
              <a:rPr lang="en-US" smtClean="0"/>
              <a:t>23-Apr-25</a:t>
            </a:fld>
            <a:endParaRPr lang="en-US"/>
          </a:p>
        </p:txBody>
      </p:sp>
      <p:sp>
        <p:nvSpPr>
          <p:cNvPr id="3" name="Footer Placeholder 2">
            <a:extLst>
              <a:ext uri="{FF2B5EF4-FFF2-40B4-BE49-F238E27FC236}">
                <a16:creationId xmlns:a16="http://schemas.microsoft.com/office/drawing/2014/main" id="{1A540673-2862-9672-3E0C-A0E870A7ADF9}"/>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1843C5D8-AA96-F1CF-F1C3-8ECF0D0BF038}"/>
              </a:ext>
            </a:extLst>
          </p:cNvPr>
          <p:cNvSpPr>
            <a:spLocks noGrp="1"/>
          </p:cNvSpPr>
          <p:nvPr>
            <p:ph type="sldNum" sz="quarter" idx="12"/>
          </p:nvPr>
        </p:nvSpPr>
        <p:spPr/>
        <p:txBody>
          <a:bodyPr/>
          <a:lstStyle/>
          <a:p>
            <a:fld id="{2CDE80E6-C74E-4495-B7E6-01D1672D0FBE}" type="slidenum">
              <a:rPr lang="en-US" smtClean="0"/>
              <a:t>‹#›</a:t>
            </a:fld>
            <a:endParaRPr lang="en-US"/>
          </a:p>
        </p:txBody>
      </p:sp>
    </p:spTree>
    <p:extLst>
      <p:ext uri="{BB962C8B-B14F-4D97-AF65-F5344CB8AC3E}">
        <p14:creationId xmlns:p14="http://schemas.microsoft.com/office/powerpoint/2010/main" val="163180114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6BCFD8-31AA-8C9C-4B41-04DCBDB8655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68013904-D064-DA10-7768-E7054404196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3E5B01F2-5838-E02E-86A3-62E3C99246C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08D3779-6628-94FC-E56F-83A4C0C560E0}"/>
              </a:ext>
            </a:extLst>
          </p:cNvPr>
          <p:cNvSpPr>
            <a:spLocks noGrp="1"/>
          </p:cNvSpPr>
          <p:nvPr>
            <p:ph type="dt" sz="half" idx="10"/>
          </p:nvPr>
        </p:nvSpPr>
        <p:spPr/>
        <p:txBody>
          <a:bodyPr/>
          <a:lstStyle/>
          <a:p>
            <a:fld id="{BC2A26ED-AFA1-4476-B1ED-EFDC4CC406EB}" type="datetimeFigureOut">
              <a:rPr lang="en-US" smtClean="0"/>
              <a:t>23-Apr-25</a:t>
            </a:fld>
            <a:endParaRPr lang="en-US"/>
          </a:p>
        </p:txBody>
      </p:sp>
      <p:sp>
        <p:nvSpPr>
          <p:cNvPr id="6" name="Footer Placeholder 5">
            <a:extLst>
              <a:ext uri="{FF2B5EF4-FFF2-40B4-BE49-F238E27FC236}">
                <a16:creationId xmlns:a16="http://schemas.microsoft.com/office/drawing/2014/main" id="{18E01102-808D-E6CB-3F48-18E81851A06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EB4C8C0-40BE-2EF4-66AF-271E0776A416}"/>
              </a:ext>
            </a:extLst>
          </p:cNvPr>
          <p:cNvSpPr>
            <a:spLocks noGrp="1"/>
          </p:cNvSpPr>
          <p:nvPr>
            <p:ph type="sldNum" sz="quarter" idx="12"/>
          </p:nvPr>
        </p:nvSpPr>
        <p:spPr/>
        <p:txBody>
          <a:bodyPr/>
          <a:lstStyle/>
          <a:p>
            <a:fld id="{2CDE80E6-C74E-4495-B7E6-01D1672D0FBE}" type="slidenum">
              <a:rPr lang="en-US" smtClean="0"/>
              <a:t>‹#›</a:t>
            </a:fld>
            <a:endParaRPr lang="en-US"/>
          </a:p>
        </p:txBody>
      </p:sp>
    </p:spTree>
    <p:extLst>
      <p:ext uri="{BB962C8B-B14F-4D97-AF65-F5344CB8AC3E}">
        <p14:creationId xmlns:p14="http://schemas.microsoft.com/office/powerpoint/2010/main" val="220791460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CF2841-9F5B-4B66-EB49-FA189B773CA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FF38B723-63D6-FFF2-99FD-462CCF4FB74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D01670B1-7930-E0E5-62C6-BEC79B984A0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9AABE55-4E9B-D9AF-1EDF-DB6818E802BB}"/>
              </a:ext>
            </a:extLst>
          </p:cNvPr>
          <p:cNvSpPr>
            <a:spLocks noGrp="1"/>
          </p:cNvSpPr>
          <p:nvPr>
            <p:ph type="dt" sz="half" idx="10"/>
          </p:nvPr>
        </p:nvSpPr>
        <p:spPr/>
        <p:txBody>
          <a:bodyPr/>
          <a:lstStyle/>
          <a:p>
            <a:fld id="{BC2A26ED-AFA1-4476-B1ED-EFDC4CC406EB}" type="datetimeFigureOut">
              <a:rPr lang="en-US" smtClean="0"/>
              <a:t>23-Apr-25</a:t>
            </a:fld>
            <a:endParaRPr lang="en-US"/>
          </a:p>
        </p:txBody>
      </p:sp>
      <p:sp>
        <p:nvSpPr>
          <p:cNvPr id="6" name="Footer Placeholder 5">
            <a:extLst>
              <a:ext uri="{FF2B5EF4-FFF2-40B4-BE49-F238E27FC236}">
                <a16:creationId xmlns:a16="http://schemas.microsoft.com/office/drawing/2014/main" id="{9DB4C13A-9E43-0E31-FDF5-E6DF1302A48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74437F7-3EB0-FEB7-3CA3-4BAE221034F5}"/>
              </a:ext>
            </a:extLst>
          </p:cNvPr>
          <p:cNvSpPr>
            <a:spLocks noGrp="1"/>
          </p:cNvSpPr>
          <p:nvPr>
            <p:ph type="sldNum" sz="quarter" idx="12"/>
          </p:nvPr>
        </p:nvSpPr>
        <p:spPr/>
        <p:txBody>
          <a:bodyPr/>
          <a:lstStyle/>
          <a:p>
            <a:fld id="{2CDE80E6-C74E-4495-B7E6-01D1672D0FBE}" type="slidenum">
              <a:rPr lang="en-US" smtClean="0"/>
              <a:t>‹#›</a:t>
            </a:fld>
            <a:endParaRPr lang="en-US"/>
          </a:p>
        </p:txBody>
      </p:sp>
    </p:spTree>
    <p:extLst>
      <p:ext uri="{BB962C8B-B14F-4D97-AF65-F5344CB8AC3E}">
        <p14:creationId xmlns:p14="http://schemas.microsoft.com/office/powerpoint/2010/main" val="9899448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593384-6ACC-3E47-3692-922B234C31A0}"/>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8F9A438F-CBE4-53F7-6424-37ABA3339F30}"/>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C9B5237-8821-DA8A-2894-CCD7E4F979A7}"/>
              </a:ext>
            </a:extLst>
          </p:cNvPr>
          <p:cNvSpPr>
            <a:spLocks noGrp="1"/>
          </p:cNvSpPr>
          <p:nvPr>
            <p:ph type="dt" sz="half" idx="10"/>
          </p:nvPr>
        </p:nvSpPr>
        <p:spPr/>
        <p:txBody>
          <a:bodyPr/>
          <a:lstStyle/>
          <a:p>
            <a:fld id="{BC2A26ED-AFA1-4476-B1ED-EFDC4CC406EB}" type="datetimeFigureOut">
              <a:rPr lang="en-US" smtClean="0"/>
              <a:t>23-Apr-25</a:t>
            </a:fld>
            <a:endParaRPr lang="en-US"/>
          </a:p>
        </p:txBody>
      </p:sp>
      <p:sp>
        <p:nvSpPr>
          <p:cNvPr id="5" name="Footer Placeholder 4">
            <a:extLst>
              <a:ext uri="{FF2B5EF4-FFF2-40B4-BE49-F238E27FC236}">
                <a16:creationId xmlns:a16="http://schemas.microsoft.com/office/drawing/2014/main" id="{B4081BB6-50A8-C3C2-1595-D8FE0562F82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3D0E273-8995-D253-A2B7-AB74618E3592}"/>
              </a:ext>
            </a:extLst>
          </p:cNvPr>
          <p:cNvSpPr>
            <a:spLocks noGrp="1"/>
          </p:cNvSpPr>
          <p:nvPr>
            <p:ph type="sldNum" sz="quarter" idx="12"/>
          </p:nvPr>
        </p:nvSpPr>
        <p:spPr/>
        <p:txBody>
          <a:bodyPr/>
          <a:lstStyle/>
          <a:p>
            <a:fld id="{2CDE80E6-C74E-4495-B7E6-01D1672D0FBE}" type="slidenum">
              <a:rPr lang="en-US" smtClean="0"/>
              <a:t>‹#›</a:t>
            </a:fld>
            <a:endParaRPr lang="en-US"/>
          </a:p>
        </p:txBody>
      </p:sp>
    </p:spTree>
    <p:extLst>
      <p:ext uri="{BB962C8B-B14F-4D97-AF65-F5344CB8AC3E}">
        <p14:creationId xmlns:p14="http://schemas.microsoft.com/office/powerpoint/2010/main" val="223167072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51FD8F7-658E-1696-E47B-C215DAE5B340}"/>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71CF67E3-BF64-3D06-17E6-085C4A885A4D}"/>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1EABE74-F982-89C2-F3D6-2025D2262E0E}"/>
              </a:ext>
            </a:extLst>
          </p:cNvPr>
          <p:cNvSpPr>
            <a:spLocks noGrp="1"/>
          </p:cNvSpPr>
          <p:nvPr>
            <p:ph type="dt" sz="half" idx="10"/>
          </p:nvPr>
        </p:nvSpPr>
        <p:spPr/>
        <p:txBody>
          <a:bodyPr/>
          <a:lstStyle/>
          <a:p>
            <a:fld id="{BC2A26ED-AFA1-4476-B1ED-EFDC4CC406EB}" type="datetimeFigureOut">
              <a:rPr lang="en-US" smtClean="0"/>
              <a:t>23-Apr-25</a:t>
            </a:fld>
            <a:endParaRPr lang="en-US"/>
          </a:p>
        </p:txBody>
      </p:sp>
      <p:sp>
        <p:nvSpPr>
          <p:cNvPr id="5" name="Footer Placeholder 4">
            <a:extLst>
              <a:ext uri="{FF2B5EF4-FFF2-40B4-BE49-F238E27FC236}">
                <a16:creationId xmlns:a16="http://schemas.microsoft.com/office/drawing/2014/main" id="{E57B057D-69E1-C904-BE17-10BB5EC3B15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98CA48F-4F37-8E2E-8A7A-D2D8A7504B62}"/>
              </a:ext>
            </a:extLst>
          </p:cNvPr>
          <p:cNvSpPr>
            <a:spLocks noGrp="1"/>
          </p:cNvSpPr>
          <p:nvPr>
            <p:ph type="sldNum" sz="quarter" idx="12"/>
          </p:nvPr>
        </p:nvSpPr>
        <p:spPr/>
        <p:txBody>
          <a:bodyPr/>
          <a:lstStyle/>
          <a:p>
            <a:fld id="{2CDE80E6-C74E-4495-B7E6-01D1672D0FBE}" type="slidenum">
              <a:rPr lang="en-US" smtClean="0"/>
              <a:t>‹#›</a:t>
            </a:fld>
            <a:endParaRPr lang="en-US"/>
          </a:p>
        </p:txBody>
      </p:sp>
    </p:spTree>
    <p:extLst>
      <p:ext uri="{BB962C8B-B14F-4D97-AF65-F5344CB8AC3E}">
        <p14:creationId xmlns:p14="http://schemas.microsoft.com/office/powerpoint/2010/main" val="316883380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CD9EEA9-8D3A-B168-07C9-A85826CC375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9AFBA2D1-389A-7592-149B-8A9957D5F2D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ABE28D0-DE66-929C-CAD7-036AC45C34F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C2A26ED-AFA1-4476-B1ED-EFDC4CC406EB}" type="datetimeFigureOut">
              <a:rPr lang="en-US" smtClean="0"/>
              <a:t>23-Apr-25</a:t>
            </a:fld>
            <a:endParaRPr lang="en-US"/>
          </a:p>
        </p:txBody>
      </p:sp>
      <p:sp>
        <p:nvSpPr>
          <p:cNvPr id="5" name="Footer Placeholder 4">
            <a:extLst>
              <a:ext uri="{FF2B5EF4-FFF2-40B4-BE49-F238E27FC236}">
                <a16:creationId xmlns:a16="http://schemas.microsoft.com/office/drawing/2014/main" id="{0B0DC769-5E94-E065-C4E2-3D95F11F57E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3AFB001E-DA8C-3772-FC00-9E09E117648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CDE80E6-C74E-4495-B7E6-01D1672D0FBE}" type="slidenum">
              <a:rPr lang="en-US" smtClean="0"/>
              <a:t>‹#›</a:t>
            </a:fld>
            <a:endParaRPr lang="en-US"/>
          </a:p>
        </p:txBody>
      </p:sp>
      <p:sp>
        <p:nvSpPr>
          <p:cNvPr id="7" name="Rectangle: Rounded Corners 6">
            <a:extLst>
              <a:ext uri="{FF2B5EF4-FFF2-40B4-BE49-F238E27FC236}">
                <a16:creationId xmlns:a16="http://schemas.microsoft.com/office/drawing/2014/main" id="{576AE323-FDA2-CE2F-AD70-90A868C5BEB3}"/>
              </a:ext>
            </a:extLst>
          </p:cNvPr>
          <p:cNvSpPr/>
          <p:nvPr userDrawn="1"/>
        </p:nvSpPr>
        <p:spPr>
          <a:xfrm>
            <a:off x="11353800" y="0"/>
            <a:ext cx="838200" cy="751840"/>
          </a:xfrm>
          <a:prstGeom prst="roundRect">
            <a:avLst/>
          </a:prstGeom>
          <a:blipFill dpi="0" rotWithShape="1">
            <a:blip r:embed="rId13"/>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73328494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9.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1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4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147.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148.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14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50.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151.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1920x1200 Download Stairway To Heaven Wallpapers In HD | Heaven wallpaper,  Path to heaven, Beautiful landscapes">
            <a:extLst>
              <a:ext uri="{FF2B5EF4-FFF2-40B4-BE49-F238E27FC236}">
                <a16:creationId xmlns:a16="http://schemas.microsoft.com/office/drawing/2014/main" id="{0A061475-8F79-7617-CCA0-664CA823602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20320"/>
            <a:ext cx="12192000" cy="6895716"/>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2" descr="Happy Feast of the Ascension of our Lord Jesus to Heaven - NOVENA PRAYER">
            <a:extLst>
              <a:ext uri="{FF2B5EF4-FFF2-40B4-BE49-F238E27FC236}">
                <a16:creationId xmlns:a16="http://schemas.microsoft.com/office/drawing/2014/main" id="{7B60F44A-5276-C34E-1886-26F331790A7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64387" y="-20320"/>
            <a:ext cx="5027613" cy="6858000"/>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D39044F4-33DD-F1AE-5D53-BE6C29376E50}"/>
              </a:ext>
            </a:extLst>
          </p:cNvPr>
          <p:cNvSpPr txBox="1"/>
          <p:nvPr/>
        </p:nvSpPr>
        <p:spPr>
          <a:xfrm>
            <a:off x="0" y="1169611"/>
            <a:ext cx="7500938" cy="3223959"/>
          </a:xfrm>
          <a:prstGeom prst="rect">
            <a:avLst/>
          </a:prstGeom>
          <a:noFill/>
        </p:spPr>
        <p:txBody>
          <a:bodyPr wrap="square" rtlCol="0">
            <a:spAutoFit/>
          </a:bodyPr>
          <a:lstStyle/>
          <a:p>
            <a:pPr algn="ctr">
              <a:lnSpc>
                <a:spcPct val="250000"/>
              </a:lnSpc>
            </a:pPr>
            <a:r>
              <a:rPr lang="ta-IN" sz="4400" b="1" dirty="0" err="1">
                <a:ln w="28575">
                  <a:solidFill>
                    <a:schemeClr val="bg1">
                      <a:lumMod val="95000"/>
                    </a:schemeClr>
                  </a:solidFill>
                </a:ln>
                <a:solidFill>
                  <a:srgbClr val="FF0000"/>
                </a:solidFill>
                <a:effectLst>
                  <a:outerShdw blurRad="38100" dist="19050" dir="2700000" algn="tl" rotWithShape="0">
                    <a:schemeClr val="dk1">
                      <a:alpha val="40000"/>
                    </a:schemeClr>
                  </a:outerShdw>
                </a:effectLst>
                <a:latin typeface="TAU_Elango_Rewathy" panose="00000400000000000000" pitchFamily="2" charset="0"/>
                <a:cs typeface="TAU_Elango_Rewathy" panose="00000400000000000000" pitchFamily="2" charset="0"/>
              </a:rPr>
              <a:t>ஆண்டவரின்</a:t>
            </a:r>
            <a:r>
              <a:rPr lang="ta-IN" sz="4400" b="1" dirty="0">
                <a:ln w="28575">
                  <a:solidFill>
                    <a:schemeClr val="bg1">
                      <a:lumMod val="95000"/>
                    </a:schemeClr>
                  </a:solidFill>
                </a:ln>
                <a:solidFill>
                  <a:srgbClr val="FF0000"/>
                </a:solidFill>
                <a:effectLst>
                  <a:outerShdw blurRad="38100" dist="19050" dir="2700000" algn="tl" rotWithShape="0">
                    <a:schemeClr val="dk1">
                      <a:alpha val="40000"/>
                    </a:schemeClr>
                  </a:outerShdw>
                </a:effectLst>
                <a:latin typeface="TAU_Elango_Rewathy" panose="00000400000000000000" pitchFamily="2" charset="0"/>
                <a:cs typeface="TAU_Elango_Rewathy" panose="00000400000000000000" pitchFamily="2" charset="0"/>
              </a:rPr>
              <a:t> </a:t>
            </a:r>
            <a:r>
              <a:rPr lang="ta-IN" sz="4400" b="1" dirty="0" err="1">
                <a:ln w="28575">
                  <a:solidFill>
                    <a:schemeClr val="bg1">
                      <a:lumMod val="95000"/>
                    </a:schemeClr>
                  </a:solidFill>
                </a:ln>
                <a:solidFill>
                  <a:srgbClr val="FF0000"/>
                </a:solidFill>
                <a:effectLst>
                  <a:outerShdw blurRad="38100" dist="19050" dir="2700000" algn="tl" rotWithShape="0">
                    <a:schemeClr val="dk1">
                      <a:alpha val="40000"/>
                    </a:schemeClr>
                  </a:outerShdw>
                </a:effectLst>
                <a:latin typeface="TAU_Elango_Rewathy" panose="00000400000000000000" pitchFamily="2" charset="0"/>
                <a:cs typeface="TAU_Elango_Rewathy" panose="00000400000000000000" pitchFamily="2" charset="0"/>
              </a:rPr>
              <a:t>விண்ணேற்றம்</a:t>
            </a:r>
            <a:r>
              <a:rPr lang="en-IN" sz="4400" b="1" dirty="0">
                <a:ln w="28575">
                  <a:solidFill>
                    <a:schemeClr val="bg1">
                      <a:lumMod val="95000"/>
                    </a:schemeClr>
                  </a:solidFill>
                </a:ln>
                <a:solidFill>
                  <a:srgbClr val="FF0000"/>
                </a:solidFill>
                <a:effectLst>
                  <a:outerShdw blurRad="38100" dist="19050" dir="2700000" algn="tl" rotWithShape="0">
                    <a:schemeClr val="dk1">
                      <a:alpha val="40000"/>
                    </a:schemeClr>
                  </a:outerShdw>
                </a:effectLst>
                <a:latin typeface="TAU_Elango_Rewathy" panose="00000400000000000000" pitchFamily="2" charset="0"/>
                <a:cs typeface="TAU_Elango_Rewathy" panose="00000400000000000000" pitchFamily="2" charset="0"/>
              </a:rPr>
              <a:t> </a:t>
            </a:r>
            <a:r>
              <a:rPr lang="ta-IN" sz="4400" b="1" dirty="0">
                <a:ln w="28575">
                  <a:solidFill>
                    <a:schemeClr val="bg1">
                      <a:lumMod val="95000"/>
                    </a:schemeClr>
                  </a:solidFill>
                </a:ln>
                <a:solidFill>
                  <a:srgbClr val="FF0000"/>
                </a:solidFill>
                <a:effectLst>
                  <a:outerShdw blurRad="38100" dist="19050" dir="2700000" algn="tl" rotWithShape="0">
                    <a:schemeClr val="dk1">
                      <a:alpha val="40000"/>
                    </a:schemeClr>
                  </a:outerShdw>
                </a:effectLst>
                <a:latin typeface="TAU_Elango_Rewathy" panose="00000400000000000000" pitchFamily="2" charset="0"/>
                <a:cs typeface="TAU_Elango_Rewathy" panose="00000400000000000000" pitchFamily="2" charset="0"/>
              </a:rPr>
              <a:t>பெருவிழா</a:t>
            </a:r>
            <a:r>
              <a:rPr lang="en-IN" sz="4400" b="1" dirty="0">
                <a:ln w="28575">
                  <a:solidFill>
                    <a:schemeClr val="bg1">
                      <a:lumMod val="95000"/>
                    </a:schemeClr>
                  </a:solidFill>
                </a:ln>
                <a:solidFill>
                  <a:srgbClr val="FF0000"/>
                </a:solidFill>
                <a:effectLst>
                  <a:outerShdw blurRad="38100" dist="19050" dir="2700000" algn="tl" rotWithShape="0">
                    <a:schemeClr val="dk1">
                      <a:alpha val="40000"/>
                    </a:schemeClr>
                  </a:outerShdw>
                </a:effectLst>
                <a:latin typeface="TAU_Elango_Rewathy" panose="00000400000000000000" pitchFamily="2" charset="0"/>
                <a:cs typeface="TAU_Elango_Rewathy" panose="00000400000000000000" pitchFamily="2" charset="0"/>
              </a:rPr>
              <a:t> - B</a:t>
            </a:r>
          </a:p>
        </p:txBody>
      </p:sp>
    </p:spTree>
    <p:extLst>
      <p:ext uri="{BB962C8B-B14F-4D97-AF65-F5344CB8AC3E}">
        <p14:creationId xmlns:p14="http://schemas.microsoft.com/office/powerpoint/2010/main" val="229566049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666000"/>
            <a:ext cx="12192000" cy="4982582"/>
          </a:xfrm>
          <a:prstGeom prst="rect">
            <a:avLst/>
          </a:prstGeom>
          <a:noFill/>
        </p:spPr>
        <p:txBody>
          <a:bodyPr wrap="square" rtlCol="0">
            <a:spAutoFit/>
          </a:bodyPr>
          <a:lstStyle/>
          <a:p>
            <a:pPr algn="ct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பல்லவி</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திப</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1:11 </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கலிலேயரே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நீங்கள் ஏன் வானத்தை அண்ணாந்து பார்த்துக் கொண்டே நிற்கிறீர்கள்? இந்த இயேசு உங்களிடமிருந்து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விண்ணேற்றம்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அடைந்ததைக்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கண்டீர்கள்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அல்லவா?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அவர் மீண்டும் வருவார், அல்லேலூயா.</a:t>
            </a:r>
          </a:p>
        </p:txBody>
      </p:sp>
    </p:spTree>
    <p:extLst>
      <p:ext uri="{BB962C8B-B14F-4D97-AF65-F5344CB8AC3E}">
        <p14:creationId xmlns:p14="http://schemas.microsoft.com/office/powerpoint/2010/main" val="134167551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401216"/>
            <a:ext cx="12192000" cy="5813579"/>
          </a:xfrm>
          <a:prstGeom prst="rect">
            <a:avLst/>
          </a:prstGeom>
          <a:noFill/>
        </p:spPr>
        <p:txBody>
          <a:bodyPr wrap="square" rtlCol="0">
            <a:spAutoFit/>
          </a:bodyPr>
          <a:lstStyle/>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வசந்தமாய்</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விடியல்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புலர்ந்திடும்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பொழுது </a:t>
            </a: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வாருங்கள்</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இறைகுலமே</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நிறை வாஞ்சை மனதுடன்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விண்ணக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தேவனை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வழிபட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வாருங்களே</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அருட்</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தரும்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பலியிது</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ஆதவன்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ஒளியிது</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அர்ப்பணமாகிட</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வாருங்களே</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திருப்பலியினில்</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கலந்திட</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கூடுங்களே</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p:txBody>
      </p:sp>
    </p:spTree>
    <p:extLst>
      <p:ext uri="{BB962C8B-B14F-4D97-AF65-F5344CB8AC3E}">
        <p14:creationId xmlns:p14="http://schemas.microsoft.com/office/powerpoint/2010/main" val="124568635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401216"/>
            <a:ext cx="12192000" cy="5821337"/>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வறண்ட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மணலாய்</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வாடி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தவித்திடும்</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வாழ்வினில்</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மகிழ்ச்சி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பொங்கிடும்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பலியிது</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(2)</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மாபெரும்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தவமாய்</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மானுட</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நேசம்</a:t>
            </a: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மனங்களில்</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என்றும்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மலர்ந்திடும்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பலியிது</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(2)</a:t>
            </a: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இதயத்தில் ஏந்தி</a:t>
            </a: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வணங்கியே</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மகிழ்வோம்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இறைகுலமே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- 2</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தினம்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சாட்சியாய்</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திகழ்வோம்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திருக்குலமே</a:t>
            </a:r>
            <a:endParaRPr lang="en-IN" sz="3600" b="1" dirty="0">
              <a:ln w="0"/>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5475906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401216"/>
            <a:ext cx="12192000" cy="5813579"/>
          </a:xfrm>
          <a:prstGeom prst="rect">
            <a:avLst/>
          </a:prstGeom>
          <a:noFill/>
        </p:spPr>
        <p:txBody>
          <a:bodyPr wrap="square" rtlCol="0">
            <a:spAutoFit/>
          </a:bodyPr>
          <a:lstStyle/>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வசந்தமாய்</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விடியல்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புலர்ந்திடும்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பொழுது </a:t>
            </a: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வாருங்கள்</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இறைகுலமே</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நிறை வாஞ்சை மனதுடன்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விண்ணக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தேவனை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வழிபட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வாருங்களே</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அருட்</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தரும்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பலியிது</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ஆதவன்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ஒளியிது</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அர்ப்பணமாகிட</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வாருங்களே</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திருப்பலியினில்</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கலந்திட</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கூடுங்களே</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p:txBody>
      </p:sp>
    </p:spTree>
    <p:extLst>
      <p:ext uri="{BB962C8B-B14F-4D97-AF65-F5344CB8AC3E}">
        <p14:creationId xmlns:p14="http://schemas.microsoft.com/office/powerpoint/2010/main" val="271709502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401216"/>
            <a:ext cx="12192000" cy="5813579"/>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எங்கும் நிறைந்த தந்தை வழிசெல்ல</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வார்த்தையை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வழங்கிடும்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வாழ்வின்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பலியிது</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(2)</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ஆறுதல் இன்றி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அலைந்திடும்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உலகில்</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தேற்றுதல்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தந்திடும்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தெய்வீக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பலியிது</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(2)</a:t>
            </a: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இதயத்தில் ஏந்தி</a:t>
            </a: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வணங்கியே</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மகிழ்வோம்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இறைகுலமே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- 2</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தினம்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சாட்சியாய்</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திகழ்வோம்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திருக்குலமே</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p:txBody>
      </p:sp>
    </p:spTree>
    <p:extLst>
      <p:ext uri="{BB962C8B-B14F-4D97-AF65-F5344CB8AC3E}">
        <p14:creationId xmlns:p14="http://schemas.microsoft.com/office/powerpoint/2010/main" val="105396349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401216"/>
            <a:ext cx="12192000" cy="5813579"/>
          </a:xfrm>
          <a:prstGeom prst="rect">
            <a:avLst/>
          </a:prstGeom>
          <a:noFill/>
        </p:spPr>
        <p:txBody>
          <a:bodyPr wrap="square" rtlCol="0">
            <a:spAutoFit/>
          </a:bodyPr>
          <a:lstStyle/>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வசந்தமாய்</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விடியல்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புலர்ந்திடும்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பொழுது </a:t>
            </a: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வாருங்கள்</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இறைகுலமே</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நிறை வாஞ்சை மனதுடன்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விண்ணக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தேவனை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வழிபட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வாருங்களே</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அருட்</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தரும்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பலியிது</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ஆதவன்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ஒளியிது</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அர்ப்பணமாகிட</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வாருங்களே</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திருப்பலியினில்</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கலந்திட</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கூடுங்களே</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p:txBody>
      </p:sp>
    </p:spTree>
    <p:extLst>
      <p:ext uri="{BB962C8B-B14F-4D97-AF65-F5344CB8AC3E}">
        <p14:creationId xmlns:p14="http://schemas.microsoft.com/office/powerpoint/2010/main" val="290716011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815233"/>
            <a:ext cx="12192000" cy="5475089"/>
          </a:xfrm>
          <a:prstGeom prst="rect">
            <a:avLst/>
          </a:prstGeom>
          <a:noFill/>
        </p:spPr>
        <p:txBody>
          <a:bodyPr wrap="square" rtlCol="0">
            <a:spAutoFit/>
          </a:bodyPr>
          <a:lstStyle/>
          <a:p>
            <a:pPr algn="just">
              <a:lnSpc>
                <a:spcPct val="200000"/>
              </a:lnSpc>
            </a:pP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தந்தை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ஆவியின் பெயராலே.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20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200000"/>
              </a:lnSpc>
            </a:pPr>
            <a:endPar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200000"/>
              </a:lnSpc>
            </a:pP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உங்களோடு இருப்</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ராக. </a:t>
            </a:r>
          </a:p>
          <a:p>
            <a:pPr algn="just">
              <a:lnSpc>
                <a:spcPct val="20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ஆன்மாவோடும்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இருப்பாராக</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dirty="0"/>
          </a:p>
        </p:txBody>
      </p:sp>
    </p:spTree>
    <p:extLst>
      <p:ext uri="{BB962C8B-B14F-4D97-AF65-F5344CB8AC3E}">
        <p14:creationId xmlns:p14="http://schemas.microsoft.com/office/powerpoint/2010/main" val="339347831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644576"/>
          </a:xfrm>
          <a:prstGeom prst="rect">
            <a:avLst/>
          </a:prstGeom>
          <a:noFill/>
        </p:spPr>
        <p:txBody>
          <a:bodyPr wrap="square" rtlCol="0">
            <a:spAutoFit/>
          </a:bodyPr>
          <a:lstStyle/>
          <a:p>
            <a:pPr algn="just">
              <a:lnSpc>
                <a:spcPct val="150000"/>
              </a:lnSpc>
            </a:pP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 ஆண்டவராகிய இயேசு கிறிஸ்துவின் அருளும்,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கடவுளின் அன்பும்,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ஆவியாரின்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நட்புறவும்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உங்க</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னைவரோடும் இருப்பதாக.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ஆன்மாவோடும்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இருப்பதாக.</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நம் தந்தையாகிய கடவுளிடமிருந்தும், ஆண்டவராகிய இயேசு கிறிஸ்துவிடமிருந்தும் அருளும்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அமைதியும்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உங்களோடு இருப்பதாக. </a:t>
            </a:r>
            <a:endParaRPr lang="en-US" sz="3600" dirty="0"/>
          </a:p>
          <a:p>
            <a:pPr algn="just">
              <a:lnSpc>
                <a:spcPct val="15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ஆன்மாவோடும்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இருப்பதாக.</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24443528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361950"/>
            <a:ext cx="12192000" cy="5813579"/>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அன்புமிக்க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சகோதர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சகோதரிகளே</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நம்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திருமுழுக்கின்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நினைவாக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நம்மீது</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தெளிக்கப்படும்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தமது</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படைப்பாகிய</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இத்தண்ணீரை</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புனிதப்படுத்தி</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அருளுமாறு</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நம்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கடவுளா</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கிய</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கெஞ்சி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மன்றாடுவோமாக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அவரே நமக்கு உதவி</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அ</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ளித்து</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நாம்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பெற்றுக்கொண்ட</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தூய</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ஆவிக்கு</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உண்மையுள்ளவர்களாய்</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நிலைத்திருக்க</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அருள்வாராக</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p:txBody>
      </p:sp>
    </p:spTree>
    <p:extLst>
      <p:ext uri="{BB962C8B-B14F-4D97-AF65-F5344CB8AC3E}">
        <p14:creationId xmlns:p14="http://schemas.microsoft.com/office/powerpoint/2010/main" val="273740395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652334"/>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எல்லாம் வல்ல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உம் மக்களின்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வேண்டல்களைக்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கனிவாய்க்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கேட்டருளும்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வியத்தகு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முறையில்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எங்களைப்</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படைத்தீர்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என்றும் அதிலும்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வியத்தகு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முறையில் எங்களை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மீட்டருளினீர்</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என்றும்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நினைவுகூரும்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எங்களுக்காக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இத்தண்ணீர்மீது</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உமது</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ஆசியைக்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கனிவுடன்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பொழிந்தருளும்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ஏனெனில் நிலத்தை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வளப்படுத்தவும்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எங்கள்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உடலுக்குப்</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புத்துணர்வும்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தூய்மையும்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தரவும்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இத்தண்ணீரைப்</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படைத்தீர்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endParaRPr lang="en-IN" sz="3600" b="1" dirty="0">
              <a:ln w="0"/>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277807472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652334"/>
          </a:xfrm>
          <a:prstGeom prst="rect">
            <a:avLst/>
          </a:prstGeom>
          <a:noFill/>
        </p:spPr>
        <p:txBody>
          <a:bodyPr wrap="square" rtlCol="0">
            <a:spAutoFit/>
          </a:bodyPr>
          <a:lstStyle/>
          <a:p>
            <a:pPr algn="just">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உமது</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இரக்கத்தின்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கருவியாகவும்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இத்தண்ணீரை</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அமைத்தீர்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எவ்வாறெனில்</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தண்ணீரின் வழியாக உம் மக்களின்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அடிமைத்தளையை</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அகற்றினீர்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பாலைநிலத்தில்</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அவர்களது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தாகத்தைத்</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தணித்தீர்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அதன் வழியாக மனித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இனத்தோடு</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நீர் செய்ய இருந்த புதிய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உடன்படிக்கையை</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இறைவாக்கினர்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முன்னறிவித்தனர்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இறுதியாக,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யோர்தானில்</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கிறிஸ்து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புனிதமாக்கிய</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தண்ணீரின்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வழியாகப்</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பாவக்கறை</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படிந்த எங்கள் மனித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இயல்பைப்</a:t>
            </a:r>
            <a:endParaRPr lang="en-IN" sz="3600" b="1" dirty="0">
              <a:ln w="0"/>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325453744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342900"/>
            <a:ext cx="12192000" cy="4151586"/>
          </a:xfrm>
          <a:prstGeom prst="rect">
            <a:avLst/>
          </a:prstGeom>
          <a:noFill/>
        </p:spPr>
        <p:txBody>
          <a:bodyPr wrap="square" rtlCol="0">
            <a:spAutoFit/>
          </a:bodyPr>
          <a:lstStyle/>
          <a:p>
            <a:pPr algn="just">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புதுப்</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பிறப்பு அளிக்கும்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திருமுழுக்கினால்</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கழுவிப்</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புதுப்பித்தீர்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ஆகவே நாங்கள்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பெற்றுக்கொண்ட</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திருமுழுக்கின்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நினைவாக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இத்தண்ணீர்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இருப்பதாக</a:t>
            </a:r>
            <a:r>
              <a:rPr lang="ta-IN" sz="3600" b="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எங்கள்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ஆண்டவராகிய</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கிறிஸ்து வழியாக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மன்றாடுகிறோம்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ஆமென்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p>
        </p:txBody>
      </p:sp>
    </p:spTree>
    <p:extLst>
      <p:ext uri="{BB962C8B-B14F-4D97-AF65-F5344CB8AC3E}">
        <p14:creationId xmlns:p14="http://schemas.microsoft.com/office/powerpoint/2010/main" val="295107777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923925"/>
            <a:ext cx="12192000" cy="4151586"/>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எல்லாம் வல்ல</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தண்ணீர் வளம் பெற அதில்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உப்பிடவேண்டுமென்று</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இறைவாக்கினர்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எலி</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வழியாகக்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கற்பித்தீ</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உமது</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படைப்புப்</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பொருளாகிய</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இந்த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உப்பை</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பரி</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விரக்கத்துடன்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புனிதப்படுத்தியருள</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உம்மைத்</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தாழ்மை</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யுடன்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வேண்டுகி</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ன்</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றோம்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p:txBody>
      </p:sp>
    </p:spTree>
    <p:extLst>
      <p:ext uri="{BB962C8B-B14F-4D97-AF65-F5344CB8AC3E}">
        <p14:creationId xmlns:p14="http://schemas.microsoft.com/office/powerpoint/2010/main" val="240303715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923925"/>
            <a:ext cx="12192000" cy="4982582"/>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உப்புக் கலந்த</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இத்தண்ணீர்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தெளிக்கப்படும்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இடமெல்லாம்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தீயோனின்</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தாக்குதல் அனைத்தும்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தோல்வியுறச்</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செய்வீராக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தூய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ஆவியார்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உடனிருந்து</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எங்களை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இடைய</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றா</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காத்தருள்வாராக</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எங்கள்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ஆண்டவராகிய</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கிறிஸ்து வழியாக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மன்றாடுகிறோம்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ஆமென்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p>
        </p:txBody>
      </p:sp>
    </p:spTree>
    <p:extLst>
      <p:ext uri="{BB962C8B-B14F-4D97-AF65-F5344CB8AC3E}">
        <p14:creationId xmlns:p14="http://schemas.microsoft.com/office/powerpoint/2010/main" val="181766469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444873"/>
            <a:ext cx="12192000" cy="4982582"/>
          </a:xfrm>
          <a:prstGeom prst="rect">
            <a:avLst/>
          </a:prstGeom>
          <a:noFill/>
        </p:spPr>
        <p:txBody>
          <a:bodyPr wrap="square" rtlCol="0">
            <a:spAutoFit/>
          </a:bodyPr>
          <a:lstStyle/>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தேவாலய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வலப்புறமிருந்து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தண்ணீர்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புறப்படக்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கண்டேன்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அல்லேலூயா </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அந்தத் தண்ணீர்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யாரிடம்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வந்ததோ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அவர்கள்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யாவருமே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ஈடேற்றம்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பெற்றுக்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அல்லேலூயா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அல்லேலூயா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அல்லேலூயா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p:txBody>
      </p:sp>
    </p:spTree>
    <p:extLst>
      <p:ext uri="{BB962C8B-B14F-4D97-AF65-F5344CB8AC3E}">
        <p14:creationId xmlns:p14="http://schemas.microsoft.com/office/powerpoint/2010/main" val="2000403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291042"/>
            <a:ext cx="12192000" cy="5813579"/>
          </a:xfrm>
          <a:prstGeom prst="rect">
            <a:avLst/>
          </a:prstGeom>
          <a:noFill/>
        </p:spPr>
        <p:txBody>
          <a:bodyPr wrap="square" rtlCol="0">
            <a:spAutoFit/>
          </a:bodyPr>
          <a:lstStyle/>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போற்றுங்கள்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ஏனெனில் அவர் நல்லவர் </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அவரது இரக்கம் என்றென்றும் உள்ளது </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பிதாவும்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சுதனும்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தூய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ஆவியும்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துதியும்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புகழும்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ஒன்றாய்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பெறுக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ஆதியில்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இருந்தது போல இன்றும் என்றும் </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நித்தியமாகவும்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p:txBody>
      </p:sp>
    </p:spTree>
    <p:extLst>
      <p:ext uri="{BB962C8B-B14F-4D97-AF65-F5344CB8AC3E}">
        <p14:creationId xmlns:p14="http://schemas.microsoft.com/office/powerpoint/2010/main" val="349848844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444873"/>
            <a:ext cx="12192000" cy="4982582"/>
          </a:xfrm>
          <a:prstGeom prst="rect">
            <a:avLst/>
          </a:prstGeom>
          <a:noFill/>
        </p:spPr>
        <p:txBody>
          <a:bodyPr wrap="square" rtlCol="0">
            <a:spAutoFit/>
          </a:bodyPr>
          <a:lstStyle/>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தேவாலய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வலப்புறமிருந்து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தண்ணீர்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புறப்படக்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கண்டேன்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அல்லேலூயா </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அந்தத் தண்ணீர்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யாரிடம்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வந்ததோ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அவர்கள்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யாவருமே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ஈடேற்றம்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பெற்றுக்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அல்லேலூயா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அல்லேலூயா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அல்லேலூயா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p:txBody>
      </p:sp>
    </p:spTree>
    <p:extLst>
      <p:ext uri="{BB962C8B-B14F-4D97-AF65-F5344CB8AC3E}">
        <p14:creationId xmlns:p14="http://schemas.microsoft.com/office/powerpoint/2010/main" val="114533469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444873"/>
            <a:ext cx="10668000" cy="5467331"/>
          </a:xfrm>
          <a:prstGeom prst="rect">
            <a:avLst/>
          </a:prstGeom>
          <a:noFill/>
        </p:spPr>
        <p:txBody>
          <a:bodyPr wrap="square" rtlCol="0">
            <a:spAutoFit/>
          </a:bodyPr>
          <a:lstStyle/>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கோவிலின் வலப்புறமிருந்து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தண்ணீர் புறப்படக் கண்டேன், அல்லேலூயா; </a:t>
            </a:r>
          </a:p>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அந்தத் தண்ணீர் யாரிடம் வந்ததோ </a:t>
            </a:r>
          </a:p>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அவர்கள் யாவருமே மீட்பினைப் பெற்றுக் கூறுவர்: அல்லேலூயா, அல்லேலூயா, அல்லேலூயா.</a:t>
            </a:r>
          </a:p>
        </p:txBody>
      </p:sp>
    </p:spTree>
    <p:extLst>
      <p:ext uri="{BB962C8B-B14F-4D97-AF65-F5344CB8AC3E}">
        <p14:creationId xmlns:p14="http://schemas.microsoft.com/office/powerpoint/2010/main" val="211339102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291042"/>
            <a:ext cx="9144000" cy="5813579"/>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ஆண்டவரைப் போற்றுங்கள்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ஏனெனில் அவர் நல்லவர்</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 தம் இரக்கம் என்றென்றும் உள்ளதே</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தந்தையும் மகனும் தூயஆவியாரும்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மாட்சியும் புகழும் ஒன்றாய் பெறுக</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தொடக்கத்தில் இருந்ததுபோல்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இன்றும் என்றும் என்றென்றும் - ஆமென்</a:t>
            </a:r>
          </a:p>
        </p:txBody>
      </p:sp>
    </p:spTree>
    <p:extLst>
      <p:ext uri="{BB962C8B-B14F-4D97-AF65-F5344CB8AC3E}">
        <p14:creationId xmlns:p14="http://schemas.microsoft.com/office/powerpoint/2010/main" val="160112634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444873"/>
            <a:ext cx="10668000" cy="5467331"/>
          </a:xfrm>
          <a:prstGeom prst="rect">
            <a:avLst/>
          </a:prstGeom>
          <a:noFill/>
        </p:spPr>
        <p:txBody>
          <a:bodyPr wrap="square" rtlCol="0">
            <a:spAutoFit/>
          </a:bodyPr>
          <a:lstStyle/>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கோவிலின் வலப்புறமிருந்து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தண்ணீர் புறப்படக் கண்டேன், அல்லேலூயா; </a:t>
            </a:r>
          </a:p>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அந்தத் தண்ணீர் யாரிடம் வந்ததோ </a:t>
            </a:r>
          </a:p>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அவர்கள் யாவருமே மீட்பினைப் பெற்றுக் கூறுவர்: அல்லேலூயா, அல்லேலூயா, அல்லேலூயா.</a:t>
            </a:r>
          </a:p>
        </p:txBody>
      </p:sp>
    </p:spTree>
    <p:extLst>
      <p:ext uri="{BB962C8B-B14F-4D97-AF65-F5344CB8AC3E}">
        <p14:creationId xmlns:p14="http://schemas.microsoft.com/office/powerpoint/2010/main" val="251258234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0" y="534853"/>
            <a:ext cx="12192000" cy="4151586"/>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எல்லாம்</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வல்ல</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நம்</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பாவங்களிலிருந்து</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நம்மைத்</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தூய்மைப்</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படுத்துவாராக</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இந்த</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நற்கருணைக்</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கொண்டாட்டத்தின்</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வழியாக</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அவர்</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தம்முடைய</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ஆட்சியின்</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விருந்தில்</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பங்கு</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கொள்ள</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நம்மைத்</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தகுதி</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பெறச்</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செய்வாராக</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ஆமென்</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p>
        </p:txBody>
      </p:sp>
    </p:spTree>
    <p:extLst>
      <p:ext uri="{BB962C8B-B14F-4D97-AF65-F5344CB8AC3E}">
        <p14:creationId xmlns:p14="http://schemas.microsoft.com/office/powerpoint/2010/main" val="336884837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06712"/>
            <a:ext cx="12192000" cy="6644576"/>
          </a:xfrm>
          <a:prstGeom prst="rect">
            <a:avLst/>
          </a:prstGeom>
          <a:noFill/>
        </p:spPr>
        <p:txBody>
          <a:bodyPr wrap="square" rtlCol="0">
            <a:spAutoFit/>
          </a:bodyPr>
          <a:lstStyle/>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சகோதர, சகோதரிகளே, தூய மறைநிகழ்வுகளைக் கொண்டாட நாம் தகுதி பெறும் பொருட்டு நம் பாவங்களை ஏற்றுக் கொள்வோம்.</a:t>
            </a:r>
          </a:p>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(சிறிது நேரம் அமைதி)</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எல்லாம் வல்ல இறைவனிடமும்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சகோதரர்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சகோதரிகளே</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உங்களிடமும்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நான்</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பாவி</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என</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ஏற்றுக்</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கொள்கிறேன்.</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ஏனெனில் என் சிந்தனையாலும்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சொல்லாலும்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செயலாலும்</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கடமையில்</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தவறியதாலும்</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பாவங்கள் பல செய்தேன். </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70649362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102833"/>
            <a:ext cx="12192000" cy="6652334"/>
          </a:xfrm>
          <a:prstGeom prst="rect">
            <a:avLst/>
          </a:prstGeom>
          <a:noFill/>
        </p:spPr>
        <p:txBody>
          <a:bodyPr wrap="square" rtlCol="0">
            <a:spAutoFit/>
          </a:bodyPr>
          <a:lstStyle/>
          <a:p>
            <a:pPr algn="just">
              <a:lnSpc>
                <a:spcPct val="150000"/>
              </a:lnSpc>
            </a:pP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என் பாவமே என்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பாவமே என்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பெரும்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பாவமே!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ஆகையால், எப்</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தும்</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கன்னியான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புனித</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மரியா</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யும்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வானதூதர்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புனிதர்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அனைவரையும்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சகோதர</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சகோதரிகளே</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உங்களையும்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னாகிய ஆண்டவரிடம்</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எனக்காக வேண்டிக்கொள்ள மன்றாடுகின்றேன்.</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எல்லாம் வல்ல இறைவன் நம்மீது இரக்கம் வைத்து நம் பாவங்களை</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மன்னித்து நம்மை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நிலை</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வாழ்வுக்கு அழைத்துச் செல்வாராக.</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ஆமென்</a:t>
            </a:r>
            <a:r>
              <a:rPr lang="en-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endParaRPr lang="en-IN" sz="3600" b="1" dirty="0">
              <a:ln w="0"/>
              <a:solidFill>
                <a:srgbClr val="FF0000"/>
              </a:solidFill>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345539652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675862"/>
            <a:ext cx="12192000" cy="4359335"/>
          </a:xfrm>
          <a:prstGeom prst="rect">
            <a:avLst/>
          </a:prstGeom>
          <a:noFill/>
        </p:spPr>
        <p:txBody>
          <a:bodyPr wrap="square" rtlCol="0">
            <a:spAutoFit/>
          </a:bodyPr>
          <a:lstStyle/>
          <a:p>
            <a:pPr algn="just">
              <a:lnSpc>
                <a:spcPct val="20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சகோதர, சகோதரிகளே, தூய மறைநிகழ்வுகளைக் கொண்டாட நாம் தகுதி பெறும் பொருட்டு நம் பாவங்களை ஏற்றுக் கொள்வோம்.</a:t>
            </a:r>
          </a:p>
          <a:p>
            <a:pPr algn="ctr">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(சிறிது நேரம் அமைதி)</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63701490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652334"/>
          </a:xfrm>
          <a:prstGeom prst="rect">
            <a:avLst/>
          </a:prstGeom>
          <a:noFill/>
        </p:spPr>
        <p:txBody>
          <a:bodyPr wrap="square" rtlCol="0">
            <a:spAutoFit/>
          </a:bodyPr>
          <a:lstStyle/>
          <a:p>
            <a:pPr algn="just">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எங்கள் மேல்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இரக்கமாயிரும்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பதில்: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ஏனெனில்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உமக்கு</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எதிராகப்</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பாவம் செய்தோம்.</a:t>
            </a:r>
          </a:p>
          <a:p>
            <a:pPr algn="just">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எங்களுக்கு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இரக்கத்தைக்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காட்டியருளும்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பதில்: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மீட்பையும்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எங்களுக்குத்</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தந்தருளும்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எல்லாம் வல்ல இறைவன்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நம்மீது</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இரக்கம் வைத்து நம்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பாவங்களை</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மன்னித்து நம்மை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நிலை</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வாழ்வுக்கு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அழைத்துச்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செல்வாராக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ஆமென்</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solidFill>
                <a:srgbClr val="FF0000"/>
              </a:solidFill>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372584683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675862"/>
            <a:ext cx="12192000" cy="4359335"/>
          </a:xfrm>
          <a:prstGeom prst="rect">
            <a:avLst/>
          </a:prstGeom>
          <a:noFill/>
        </p:spPr>
        <p:txBody>
          <a:bodyPr wrap="square" rtlCol="0">
            <a:spAutoFit/>
          </a:bodyPr>
          <a:lstStyle/>
          <a:p>
            <a:pPr algn="just">
              <a:lnSpc>
                <a:spcPct val="20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சகோதர, சகோதரிகளே, தூய மறைநிகழ்வுகளைக் கொண்டாட நாம் தகுதி பெறும் பொருட்டு நம் பாவங்களை ஏற்றுக் கொள்வோம்.</a:t>
            </a:r>
          </a:p>
          <a:p>
            <a:pPr algn="ctr">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(சிறிது நேரம் அமைதி)</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97004162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06712"/>
            <a:ext cx="12192000" cy="664457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உள்ளம் நொறுங்கி வருந்துவோரை நலமாக்க அனுப்பப்பெற்ற ஆண்டவரே, இரக்கமாயிரும்.</a:t>
            </a:r>
          </a:p>
          <a:p>
            <a:pPr algn="just">
              <a:lnSpc>
                <a:spcPct val="15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இரக்கமாயிரும்.</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பாவிகளைத் தேடி வந்த கிறிஸ்துவே, இரக்கமாயிரும்.</a:t>
            </a:r>
          </a:p>
          <a:p>
            <a:pPr algn="just">
              <a:lnSpc>
                <a:spcPct val="15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இரக்கமாயிரும்.</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தந்தையின் வலப்பக்கம் 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றிருந்து, எங்களுக்காக பரிந்து பேசுகின்ற ஆண்டவரே, இரக்கமாயிரும்.</a:t>
            </a:r>
          </a:p>
          <a:p>
            <a:pPr algn="just">
              <a:lnSpc>
                <a:spcPct val="15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இரக்கமாயிரும்.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47906972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1799451"/>
            <a:ext cx="12192000" cy="3259097"/>
          </a:xfrm>
          <a:prstGeom prst="rect">
            <a:avLst/>
          </a:prstGeom>
          <a:noFill/>
        </p:spPr>
        <p:txBody>
          <a:bodyPr wrap="square" rtlCol="0">
            <a:spAutoFit/>
          </a:bodyPr>
          <a:lstStyle/>
          <a:p>
            <a:pPr algn="just">
              <a:lnSpc>
                <a:spcPct val="200000"/>
              </a:lnSpc>
            </a:pP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எல்லாம் வல்ல இறைவன் நம்மீது இரக்கம் வைத்து நம் பாவங்களை</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மன்னித்து நம்மை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நிலை</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வாழ்வுக்கு அழைத்துச் செல்வாராக.</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ஆமென்</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endParaRPr lang="en-IN" sz="3600" b="1" dirty="0">
              <a:ln w="0"/>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152573251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2257062" y="851208"/>
            <a:ext cx="7858180" cy="5078313"/>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 இரக்கமாயிரும்</a:t>
            </a:r>
            <a:b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b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 இரக்கமாயிரும்</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கிறிஸ்துவே இரக்கமாயிரும்</a:t>
            </a:r>
            <a:b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br>
            <a: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கிறிஸ்துவே இரக்கமாயிரும்</a:t>
            </a:r>
            <a:endParaRPr lang="en-US"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 இரக்கமாயிரும்</a:t>
            </a:r>
            <a:b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b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 இரக்கமாயிரும்</a:t>
            </a:r>
            <a:endParaRPr lang="en-IN" sz="3600" b="1" dirty="0">
              <a:ln w="0"/>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109192891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79550"/>
            <a:ext cx="12192000" cy="4982582"/>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வானவர் கீதம்</a:t>
            </a:r>
            <a:endParaRPr lang="en-US"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உன்னதங்களிலே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கடவுளு</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க்கு மாட்சி உண்டாகுக </a:t>
            </a:r>
            <a:b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b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உலகினிலே ந</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ன்மனத்தோருக்கு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அமைதி</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ஆ</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குக</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உம்மைப் புகழ்கின்றோம். உம்மை வாழ்த்துகின்றோம்.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உம்மை ஆராதிக்கின்றோம்.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உம்மை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மாட்சிப்</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படுத்துகின்றோம்.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p:txBody>
      </p:sp>
    </p:spTree>
    <p:extLst>
      <p:ext uri="{BB962C8B-B14F-4D97-AF65-F5344CB8AC3E}">
        <p14:creationId xmlns:p14="http://schemas.microsoft.com/office/powerpoint/2010/main" val="419928352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719044"/>
            <a:ext cx="12192000" cy="4982582"/>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உமது</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மேலான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மாட்சியின்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பொருட்டு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உமக்கு நன்றி கூறுகின்றோம்.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ஆண்டவராகிய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வானுலக</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அரசரே</a:t>
            </a:r>
            <a:r>
              <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எல்லாம் வல்ல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தந்தையாகிய</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ஒரே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மகனாய்</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உதித்த</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ஆண்டவரே</a:t>
            </a:r>
            <a:r>
              <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இயேசு கிறிஸ்துவே</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ஆண்டவராகிய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செம்மறியே</a:t>
            </a:r>
            <a:r>
              <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p:txBody>
      </p:sp>
    </p:spTree>
    <p:extLst>
      <p:ext uri="{BB962C8B-B14F-4D97-AF65-F5344CB8AC3E}">
        <p14:creationId xmlns:p14="http://schemas.microsoft.com/office/powerpoint/2010/main" val="358973936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22210"/>
            <a:ext cx="12192000" cy="5813579"/>
          </a:xfrm>
          <a:prstGeom prst="rect">
            <a:avLst/>
          </a:prstGeom>
          <a:noFill/>
        </p:spPr>
        <p:txBody>
          <a:bodyPr wrap="square" rtlCol="0">
            <a:spAutoFit/>
          </a:bodyPr>
          <a:lstStyle/>
          <a:p>
            <a:pPr>
              <a:lnSpc>
                <a:spcPct val="150000"/>
              </a:lnSpc>
            </a:pP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திருமகனே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endPar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 பாவங்களைப் போக்குபவரே</a:t>
            </a:r>
            <a:r>
              <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எங்கள் மேல் இரக்கமாயிரும்</a:t>
            </a:r>
            <a:r>
              <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 பாவங்களைப்</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போக்குபவரே</a:t>
            </a:r>
            <a:r>
              <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எங்கள்</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மன்றாட்டை ஏற்றருளும்</a:t>
            </a:r>
            <a:r>
              <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endParaRPr lang="en-IN" sz="3600" b="1" dirty="0">
              <a:ln w="0"/>
              <a:effectLst>
                <a:outerShdw blurRad="38100" dist="19050" dir="2700000" algn="tl" rotWithShape="0">
                  <a:schemeClr val="dk1">
                    <a:alpha val="40000"/>
                  </a:schemeClr>
                </a:outerShdw>
              </a:effectLst>
            </a:endParaRPr>
          </a:p>
          <a:p>
            <a:pPr>
              <a:lnSpc>
                <a:spcPct val="150000"/>
              </a:lnSpc>
            </a:pP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வலப்</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பக்கம் வீற்றிருப்பவரே</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எங்கள் மேல் இரக்கமாயிரும்</a:t>
            </a:r>
            <a:r>
              <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p:txBody>
      </p:sp>
    </p:spTree>
    <p:extLst>
      <p:ext uri="{BB962C8B-B14F-4D97-AF65-F5344CB8AC3E}">
        <p14:creationId xmlns:p14="http://schemas.microsoft.com/office/powerpoint/2010/main" val="242591675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54993"/>
            <a:ext cx="12192000" cy="4159344"/>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ஏனெனில் இயேசு</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கிறிஸ்துவே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ஒருவரே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தூயவர்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ஒருவரே</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ஒருவரே உன்னதர்</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தூய</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ஆவியாரோடு</a:t>
            </a:r>
            <a:r>
              <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தந்தையாகிய</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மாட்சியில் இருப்பவர் நீரே. </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ஆமென்.</a:t>
            </a:r>
            <a:endParaRPr lang="en-US" sz="3600" dirty="0"/>
          </a:p>
        </p:txBody>
      </p:sp>
    </p:spTree>
    <p:extLst>
      <p:ext uri="{BB962C8B-B14F-4D97-AF65-F5344CB8AC3E}">
        <p14:creationId xmlns:p14="http://schemas.microsoft.com/office/powerpoint/2010/main" val="421048208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 y="579550"/>
            <a:ext cx="12192000" cy="5813579"/>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வானவர் கீதம்</a:t>
            </a:r>
            <a:endParaRPr lang="en-US"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உன்னதங்களிலே கடவுளுக்கு மாட்சி உண்டாகுக.</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உலகினிலே நன்மனத்தோருக்கு அமைதி உண்டாகுக.</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புகழ்கின்றோம் யாம் உம்மையே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வாழ்த்துகின்றோம் இறைவனே.</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உமக்கு ஆராதனை புரிந்து உம்மை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மாட்சிப் படுத்துகின்றோம் யாம்.</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p:txBody>
      </p:sp>
    </p:spTree>
    <p:extLst>
      <p:ext uri="{BB962C8B-B14F-4D97-AF65-F5344CB8AC3E}">
        <p14:creationId xmlns:p14="http://schemas.microsoft.com/office/powerpoint/2010/main" val="378887760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 y="579550"/>
            <a:ext cx="12192000" cy="5813579"/>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உமது மேலான மாட்சியின் பொருட்டு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உமக்கு நன்றி கூறுகின்றோம்.</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ஆண்டவராகிய இறைவனே இணையில்லாத விண்ணரசே.</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ஆற்றல் அனைத்தும் கொண்டு இலங்கும்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வல்ல தந்தை இறைவனே.</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ஒரே மகனாக உதித்த ஆண்டவர்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இயேசு கிறிஸ்து இறைவனே.</a:t>
            </a:r>
          </a:p>
        </p:txBody>
      </p:sp>
    </p:spTree>
    <p:extLst>
      <p:ext uri="{BB962C8B-B14F-4D97-AF65-F5344CB8AC3E}">
        <p14:creationId xmlns:p14="http://schemas.microsoft.com/office/powerpoint/2010/main" val="268029274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 y="579550"/>
            <a:ext cx="12192000" cy="5813579"/>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ஆண்டவராகிய இறைவனே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இறைவனின் திருச் செம்மறியே.</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தந்தையினின்று என்றென்றுமாக உதித்த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 மகனே நீர்.</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 பாவம் போக்குபவரே நீர் எம் மீது இரங்குவீர்.</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 பாவம் போக்குபவரே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எங்கள் மன்றாட்டை ஏற்றருள்வீர்.</a:t>
            </a:r>
          </a:p>
        </p:txBody>
      </p:sp>
    </p:spTree>
    <p:extLst>
      <p:ext uri="{BB962C8B-B14F-4D97-AF65-F5344CB8AC3E}">
        <p14:creationId xmlns:p14="http://schemas.microsoft.com/office/powerpoint/2010/main" val="73206704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 y="579550"/>
            <a:ext cx="12192000" cy="4982582"/>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தந்தையின் வலப்பக்கம் வீற்றிருப்பவரே,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எம் மீது இரங்குவீர்.</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ஏனெனில் இயேசு கிறிஸ்துவே, நீர் ஒருவரே தூயவர்!</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ஒருவரே ஆண்டவர்! நீர் ஒருவரே உன்னதர்!</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தூய ஆவியோடு தந்தை இறைவனின் மாட்சியில் இருப்பவர் நீரே.</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ஆமென்.</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p:txBody>
      </p:sp>
    </p:spTree>
    <p:extLst>
      <p:ext uri="{BB962C8B-B14F-4D97-AF65-F5344CB8AC3E}">
        <p14:creationId xmlns:p14="http://schemas.microsoft.com/office/powerpoint/2010/main" val="394836321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44824"/>
            <a:ext cx="12192000" cy="6652334"/>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வானவர் கீதம்</a:t>
            </a:r>
            <a:endParaRPr lang="en-US"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உன்னதங்களிலே</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இறைவனுக்கு</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மாட்சிமை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உண்டாகுக</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உலகினிலே</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நல்மனத்தவர்க்கு</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அமைதியும்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உண்டாகுக</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புகழ்கின்றோம்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யாம்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உம்மையே</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வாழ்த்துகின்றோம்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உமக்கு ஆராதனை புரிந்து</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மகிமைப்படுத்துகின்றோம் யாம்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உமது மேலாம் மாட்சிமைக்காக</a:t>
            </a:r>
            <a:endParaRPr lang="en-IN" sz="3600" b="1" dirty="0">
              <a:ln w="0"/>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125976218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 y="0"/>
            <a:ext cx="12192001" cy="6652334"/>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உமக்கு நன்றி நவில்கின்றோம்</a:t>
            </a:r>
            <a:b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b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ஆண்டவராம் எம் இறைவனே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இணையில்லாத</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விண்ணரசே</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ஆற்றல்</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அனைத்தும்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கொண்டு</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இலங்கும்</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தேவதந்தை</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ஏகமகனாக</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ஜெனித்த</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இயேசு கிறிஸ்து இறைவனே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ஆண்டவராம் எம் இறைவனே</a:t>
            </a:r>
            <a:endParaRPr lang="en-IN" sz="3600" b="1" dirty="0">
              <a:ln w="0"/>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383279426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18331"/>
            <a:ext cx="12192000" cy="5821337"/>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இறைவனின் திருச்செம்மறியே </a:t>
            </a:r>
            <a:b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b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தந்தையினின்று நித்தியமாக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ஜெனித்த இறைவன்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மகனே</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 பாவம் போக்குபவரே </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எம்மீது இரங்குவீர்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 பாவம் போக்குபவரே</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எம்</a:t>
            </a:r>
            <a:r>
              <a:rPr lang="en-IN" sz="3600" b="1" dirty="0">
                <a:ln w="0"/>
                <a:effectLst>
                  <a:outerShdw blurRad="38100" dist="19050" dir="2700000" algn="tl" rotWithShape="0">
                    <a:schemeClr val="dk1">
                      <a:alpha val="40000"/>
                    </a:schemeClr>
                  </a:outerShdw>
                </a:effectLst>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மன்றாட்டை ஏற்றருள்வீர்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p:txBody>
      </p:sp>
    </p:spTree>
    <p:extLst>
      <p:ext uri="{BB962C8B-B14F-4D97-AF65-F5344CB8AC3E}">
        <p14:creationId xmlns:p14="http://schemas.microsoft.com/office/powerpoint/2010/main" val="105161881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6644576"/>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தந்தையின் வலத்தில்</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வீற்றிருப்பவரே</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எம்மீது இரங்குவீர்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ஏனெனில்</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இயேசுகிறிஸ்துவே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ஒருவரே தூயவர்</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ஒருவரே ஆண்டவர்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ஒருவரே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உன்னதர்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பரிசுத்த ஆவியுடன் தந்தை இறைவனின்</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மாட்சியில்</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உள்ளவர் நீரே – ஆமென்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p>
        </p:txBody>
      </p:sp>
    </p:spTree>
    <p:extLst>
      <p:ext uri="{BB962C8B-B14F-4D97-AF65-F5344CB8AC3E}">
        <p14:creationId xmlns:p14="http://schemas.microsoft.com/office/powerpoint/2010/main" val="117500260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 y="579550"/>
            <a:ext cx="12192000" cy="5813579"/>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வானவர் கீதம்</a:t>
            </a:r>
            <a:endParaRPr lang="en-US"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உன்னதங்களிலே</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இறைவனுக்கு மாட்சிமை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உண்டாகுக</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உலகினிலே</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நல்மனத்தவர்க்கு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அமைதியும்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உண்டாகுக</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புகழுகின்றோம்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போற்றுகின்றோம்</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பாடுகின்றோம்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வாழ்த்துகின்றோம்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வணங்குகின்றோம்</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வழிபடுகின்றோம்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தெய்வமே</a:t>
            </a:r>
          </a:p>
        </p:txBody>
      </p:sp>
    </p:spTree>
    <p:extLst>
      <p:ext uri="{BB962C8B-B14F-4D97-AF65-F5344CB8AC3E}">
        <p14:creationId xmlns:p14="http://schemas.microsoft.com/office/powerpoint/2010/main" val="149422367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 y="579550"/>
            <a:ext cx="12192000" cy="5813579"/>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ஆராதனை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ஆராதனை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ஆராதனை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புரிந்து</a:t>
            </a: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மகிமைப்படுத்துகின்றோம்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யாம்</a:t>
            </a: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உமது</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மேலாம்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மாட்சிமைக்காக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உமக்கு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நன்றி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நவில்கின்றோம்</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இணையில்லாத</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விண்ணரசே</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ஆற்றல்மிகு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வல்லவரே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இறைமகனே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இயேசு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கிறிஸ்துவே</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தெய்வமே</a:t>
            </a:r>
          </a:p>
        </p:txBody>
      </p:sp>
    </p:spTree>
    <p:extLst>
      <p:ext uri="{BB962C8B-B14F-4D97-AF65-F5344CB8AC3E}">
        <p14:creationId xmlns:p14="http://schemas.microsoft.com/office/powerpoint/2010/main" val="196840966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 y="579550"/>
            <a:ext cx="12192000" cy="5813579"/>
          </a:xfrm>
          <a:prstGeom prst="rect">
            <a:avLst/>
          </a:prstGeom>
          <a:noFill/>
        </p:spPr>
        <p:txBody>
          <a:bodyPr wrap="square" rtlCol="0">
            <a:spAutoFit/>
          </a:bodyPr>
          <a:lstStyle/>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செம்மறியே</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செம்மறியே</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செம்மறியே</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இறைத்</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தந்தையினின்று</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ஜெனித்தவர்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நீர்</a:t>
            </a: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பாவம்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போக்குபவரே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நீர்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எம்மீது</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இரங்குவீர்</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பாவம்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போக்குபவரே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மன்றாட்டை</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ஏற்றருள்வீர்</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தந்தையிடம்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வலப்புறத்தில்</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வீற்றிருக்கும்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மீட்பரே</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இரங்குமய்யா</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எம்மீது</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இயேசு கிறிஸ்து தெய்வமே</a:t>
            </a:r>
          </a:p>
        </p:txBody>
      </p:sp>
    </p:spTree>
    <p:extLst>
      <p:ext uri="{BB962C8B-B14F-4D97-AF65-F5344CB8AC3E}">
        <p14:creationId xmlns:p14="http://schemas.microsoft.com/office/powerpoint/2010/main" val="47864083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 y="579550"/>
            <a:ext cx="12192000" cy="3320589"/>
          </a:xfrm>
          <a:prstGeom prst="rect">
            <a:avLst/>
          </a:prstGeom>
          <a:noFill/>
        </p:spPr>
        <p:txBody>
          <a:bodyPr wrap="square" rtlCol="0">
            <a:spAutoFit/>
          </a:bodyPr>
          <a:lstStyle/>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தூயவர்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தூயவர்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தூயவர்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ஐ</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யா</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ஒருவரே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ஆண்டவர் நீர்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ஒருவரே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உன்னதர்</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பரிசுத்த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ஆவியுடன்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தந்தை இறைவனின்</a:t>
            </a: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மாட்சியில்</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உள்ளவர்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ஆமென்</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p:txBody>
      </p:sp>
    </p:spTree>
    <p:extLst>
      <p:ext uri="{BB962C8B-B14F-4D97-AF65-F5344CB8AC3E}">
        <p14:creationId xmlns:p14="http://schemas.microsoft.com/office/powerpoint/2010/main" val="19655567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16836"/>
            <a:ext cx="12192000" cy="4982582"/>
          </a:xfrm>
          <a:prstGeom prst="rect">
            <a:avLst/>
          </a:prstGeom>
          <a:noFill/>
        </p:spPr>
        <p:txBody>
          <a:bodyPr wrap="square" rtlCol="0">
            <a:spAutoFit/>
          </a:bodyPr>
          <a:lstStyle/>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மன்றாடு</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வோமாக</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எல்லாம் வல்ல இறைவா, உம் திருமகன் கிறிஸ்துவின் விண்ணேற்றம் எங்களுக்கு ஒரு முன்னடையாளமாக இருக்கின்றது; தலையாகிய அவர் பெற்ற மாட்சிக்கே அவரது உடலாகிய நாங்களும் அழைக்கப்பட்டுள்ளோம் எனும் எதிர்நோக்கை எங்களுக்குத் தருகின்றது; எனவே</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43855632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16836"/>
            <a:ext cx="12192000" cy="415158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உமக்கு அன்புடன் நன்றி கூறிப் புனிதமான மகிழ்ச்சியுடன் அக்களிக்கச் செய்வீராக. உம்மோடு தூய ஆவியின் ஒன்றிப்பில் இறைவனாய்  என்றென்றும் வாழ்ந்து வழிநடத்துகின்ற எங்கள் ஆண்டவராகிய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இயேசு</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கிறிஸ்து வழியாக உம்மை மன்றாடுகிறோம்</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ஆமென்</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p>
        </p:txBody>
      </p:sp>
    </p:spTree>
    <p:extLst>
      <p:ext uri="{BB962C8B-B14F-4D97-AF65-F5344CB8AC3E}">
        <p14:creationId xmlns:p14="http://schemas.microsoft.com/office/powerpoint/2010/main" val="164175841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22210"/>
            <a:ext cx="12192000" cy="4982582"/>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முதல் வாசகம்</a:t>
            </a:r>
          </a:p>
          <a:p>
            <a:pPr algn="ctr">
              <a:lnSpc>
                <a:spcPct val="150000"/>
              </a:lnSpc>
            </a:pP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கண்கள் முன்பாக, இயேசு மேலே எடுத்துக்கொள்ளப்பட்டார்.</a:t>
            </a:r>
          </a:p>
          <a:p>
            <a:pPr algn="just">
              <a:lnSpc>
                <a:spcPct val="150000"/>
              </a:lnSpc>
            </a:pP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திருத்தூதர் பணிகள் நூலிலிருந்து வாசகம் 1: 1-11</a:t>
            </a:r>
          </a:p>
        </p:txBody>
      </p:sp>
    </p:spTree>
    <p:extLst>
      <p:ext uri="{BB962C8B-B14F-4D97-AF65-F5344CB8AC3E}">
        <p14:creationId xmlns:p14="http://schemas.microsoft.com/office/powerpoint/2010/main" val="162442139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6644576"/>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தெயோபில் அவர்களே, இயேசு தாம் தெரிந்துகொண்ட திருத்தூதர்களுக்கு அவர்கள் தூய ஆவியின் துணையோடு செய்ய வேண்டியவற்றைக் குறித்து அறிவுறுத்தியபின் விண்ணேற்றமடைந்தார். விண்ணேற்றமடைந்த நாள்வரை அவர் செய்தவை, கற்பித்தவை யாவற்றையும் குறித்து எனது முதலாம் நூலில் நான் எழுதினேன். இயேசு துன்புற்று இறந்தபின்பு நாற்பது நாள்களாக அவர்களுக்குத் தோன்றி,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இறையாட்சியைப்பற்றிக்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கற்பித்தார்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பல தெளிவான </a:t>
            </a:r>
          </a:p>
        </p:txBody>
      </p:sp>
    </p:spTree>
    <p:extLst>
      <p:ext uri="{BB962C8B-B14F-4D97-AF65-F5344CB8AC3E}">
        <p14:creationId xmlns:p14="http://schemas.microsoft.com/office/powerpoint/2010/main" val="1358665976"/>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சான்றுகளால்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தாம் உயிரோடிருப்பதைக் காண்பித்தார்.</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அவர்களோடு சேர்ந்து உண்ணும்போது அவர்களிடம், “நீங்கள் எருசலேமை விட்டு நீங்க வேண்டாம். என்னிடமிருந்து கேட்டறிந்த தந்தையின் வாக்குறுதி நிறைவேறக் காத்திருங்கள். யோவான் தண்ணீரால் திருமுழுக்குக் கொடுத்தார். நீங்களோ இன்னும் சில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நாள்களில்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தூய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ஆவியால்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திருமுழுக்குப்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பெறுவீர்கள்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என்று கூறினார்.</a:t>
            </a:r>
          </a:p>
        </p:txBody>
      </p:sp>
    </p:spTree>
    <p:extLst>
      <p:ext uri="{BB962C8B-B14F-4D97-AF65-F5344CB8AC3E}">
        <p14:creationId xmlns:p14="http://schemas.microsoft.com/office/powerpoint/2010/main" val="3591413804"/>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23743B-DBEF-5604-318F-A7553AE634D3}"/>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602B80F5-27F8-6AC6-85D4-FA5859205745}"/>
              </a:ext>
            </a:extLst>
          </p:cNvPr>
          <p:cNvSpPr txBox="1"/>
          <p:nvPr/>
        </p:nvSpPr>
        <p:spPr>
          <a:xfrm>
            <a:off x="0" y="0"/>
            <a:ext cx="12192000" cy="6644576"/>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பின்பு அங்கே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கூடியிருந்தவர்கள்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அவரிடம்,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இஸ்ரயேலுக்கு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ஆட்சியுரிமையை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மீண்டும் பெற்றுத் தரும் காலம்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இதுதானோ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என்று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கேட்டார்கள்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அதற்கு அவர், “என் தந்தை தம்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அதிகாரத்தால்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குறித்துவைத்துள்ள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நேரங்களையும்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காலங்களையும்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அறிவது உங்களுக்கு உரியது அல்ல; ஆனால் தூய ஆவி உங்களிடம் வரும்போது நீங்கள்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கடவுளது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வல்லமையைப்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பெற்று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எருசலேமிலும்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யூதேயா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சமாரியா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முழுவதிலும்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p:txBody>
      </p:sp>
    </p:spTree>
    <p:extLst>
      <p:ext uri="{BB962C8B-B14F-4D97-AF65-F5344CB8AC3E}">
        <p14:creationId xmlns:p14="http://schemas.microsoft.com/office/powerpoint/2010/main" val="181199659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26F357-C64B-5BA0-7F12-A6B574A61FCD}"/>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E8091473-3A82-F021-2FAB-94FBB8F1500F}"/>
              </a:ext>
            </a:extLst>
          </p:cNvPr>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உலகின்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கடையெல்லை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வரைக்கும்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எனக்குச்</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சாட்சிகளாய்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இருப்பீர்கள்” என்றார்.</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இவற்றைச்</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சொன்னபின்பு, அவர்கள் கண்கள் முன்பாக அவர் மேலே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எடுத்துக்கொள்ளப்பட்டார்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மேகம் ஒன்று</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 எடுத்துச் சென்று அவர்கள்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பார்வையிலிருந்து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மறைத்துவிட்டது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அவர்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செல்லும்போது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அவர்கள் வானத்தை அண்ணாந்து பார்த்துக்கொண்டே இருந்தார்கள். அப்போது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அணிந்த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இருவர் தோன்றி, </a:t>
            </a:r>
          </a:p>
        </p:txBody>
      </p:sp>
    </p:spTree>
    <p:extLst>
      <p:ext uri="{BB962C8B-B14F-4D97-AF65-F5344CB8AC3E}">
        <p14:creationId xmlns:p14="http://schemas.microsoft.com/office/powerpoint/2010/main" val="652528180"/>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41949"/>
            <a:ext cx="12192000" cy="3320589"/>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கலிலேயரே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நீங்கள் ஏன் வானத்தை அண்ணாந்து பார்த்துக்கொண்டே நிற்கிறீர்கள்? இந்த இயேசு</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உங்களிடமிருந்து விண்ணேற்றம் அடைந்ததைக் கண்டீர்கள் அல்லவா? அவ்வாறே அவர் மீண்டும் வருவார்” என்றனர்.</a:t>
            </a:r>
          </a:p>
        </p:txBody>
      </p:sp>
    </p:spTree>
    <p:extLst>
      <p:ext uri="{BB962C8B-B14F-4D97-AF65-F5344CB8AC3E}">
        <p14:creationId xmlns:p14="http://schemas.microsoft.com/office/powerpoint/2010/main" val="2020508973"/>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524000" y="1661374"/>
            <a:ext cx="9144000" cy="3120598"/>
          </a:xfrm>
          <a:prstGeom prst="rect">
            <a:avLst/>
          </a:prstGeom>
          <a:noFill/>
        </p:spPr>
        <p:txBody>
          <a:bodyPr wrap="square" rtlCol="0">
            <a:spAutoFit/>
          </a:bodyPr>
          <a:lstStyle/>
          <a:p>
            <a:pPr algn="ctr">
              <a:lnSpc>
                <a:spcPct val="3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அருள்வாக்கு.</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300000"/>
              </a:lnSpc>
            </a:pP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இறைவனுக்கு</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நன்றி</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dirty="0"/>
          </a:p>
        </p:txBody>
      </p:sp>
    </p:spTree>
    <p:extLst>
      <p:ext uri="{BB962C8B-B14F-4D97-AF65-F5344CB8AC3E}">
        <p14:creationId xmlns:p14="http://schemas.microsoft.com/office/powerpoint/2010/main" val="34568859"/>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41949"/>
            <a:ext cx="12192000" cy="4982582"/>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பதிலுரைப் பாடல்</a:t>
            </a:r>
          </a:p>
          <a:p>
            <a:pPr algn="ctr">
              <a:lnSpc>
                <a:spcPct val="150000"/>
              </a:lnSpc>
            </a:pP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திபா 47: 1-2. 5-6. 7-8 (பல்லவி: 5</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b)</a:t>
            </a:r>
          </a:p>
          <a:p>
            <a:pPr algn="ctr">
              <a:lnSpc>
                <a:spcPct val="150000"/>
              </a:lnSpc>
            </a:pP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பல்லவி: எக்காளம் முழங்கிடவே உயரே ஏறுகின்றார் ஆண்டவர்.</a:t>
            </a:r>
          </a:p>
        </p:txBody>
      </p:sp>
    </p:spTree>
    <p:extLst>
      <p:ext uri="{BB962C8B-B14F-4D97-AF65-F5344CB8AC3E}">
        <p14:creationId xmlns:p14="http://schemas.microsoft.com/office/powerpoint/2010/main" val="1153872064"/>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937709"/>
            <a:ext cx="12192000" cy="4982582"/>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1 மக்களினங்களே, களிப்புடன் கைகொட்டுங்கள்; ஆர்ப்பரித்துக் கடவுளைப் புகழ்ந்து பாடுங்கள்.</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2 ஏனெனில், உன்னதராகிய ஆண்டவர் அஞ்சுதற்கு உரியவர்; உலகனைத்தையும் ஆளும் மாவேந்தர் அவரே.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பல்லவி: எக்காளம் முழங்கிடவே உயரே ஏறுகின்றார் ஆண்டவர்.</a:t>
            </a:r>
          </a:p>
        </p:txBody>
      </p:sp>
    </p:spTree>
    <p:extLst>
      <p:ext uri="{BB962C8B-B14F-4D97-AF65-F5344CB8AC3E}">
        <p14:creationId xmlns:p14="http://schemas.microsoft.com/office/powerpoint/2010/main" val="92896660"/>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937709"/>
            <a:ext cx="12192000" cy="4982582"/>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5 ஆரவார ஒலியிடையே பவனி செல்கின்றார் கடவுள்; எக்காளம் முழங்கிடவே உயரே ஏறுகின்றார் ஆண்டவர்.</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6 பாடுங்கள்; கடவுளுக்குப் புகழ் பாடுங்கள்; பாடுங்கள், நம் அரசருக்குப் புகழ் பாடுங்கள்.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பல்லவி: எக்காளம் முழங்கிடவே உயரே ஏறுகின்றார் ஆண்டவர்.</a:t>
            </a:r>
          </a:p>
        </p:txBody>
      </p:sp>
    </p:spTree>
    <p:extLst>
      <p:ext uri="{BB962C8B-B14F-4D97-AF65-F5344CB8AC3E}">
        <p14:creationId xmlns:p14="http://schemas.microsoft.com/office/powerpoint/2010/main" val="2569862990"/>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937709"/>
            <a:ext cx="12192000" cy="4982582"/>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7 ஏனெனில், கடவுளே அனைத்து உலகின் வேந்தர்; அருட்பா தொடுத்துப் புகழ் பாடுங்கள்.</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8 கடவுள் பிற இனத்தார்மீது ஆட்சி செய்கின்றார்; அவர்தம் திரு அரியணையில் வீற்றிருக்கின்றார்.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பல்லவி: எக்காளம் முழங்கிடவே உயரே ஏறுகின்றார் ஆண்டவர்.</a:t>
            </a:r>
          </a:p>
        </p:txBody>
      </p:sp>
    </p:spTree>
    <p:extLst>
      <p:ext uri="{BB962C8B-B14F-4D97-AF65-F5344CB8AC3E}">
        <p14:creationId xmlns:p14="http://schemas.microsoft.com/office/powerpoint/2010/main" val="1541415096"/>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22210"/>
            <a:ext cx="12192000" cy="5813579"/>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இரண்டாம் வாசகம்</a:t>
            </a:r>
          </a:p>
          <a:p>
            <a:pPr algn="ctr">
              <a:lnSpc>
                <a:spcPct val="150000"/>
              </a:lnSpc>
            </a:pP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கிறிஸ்துவிடம் காணப்பட்ட நிறைவைப் பெறும் அளவுக்கு நாம் முதிர்ச்சியடைவோம்.</a:t>
            </a:r>
          </a:p>
          <a:p>
            <a:pPr algn="just">
              <a:lnSpc>
                <a:spcPct val="150000"/>
              </a:lnSpc>
            </a:pP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திருத்தூதர் பவுல் எபேசியருக்கு எழுதிய திருமுகத்திலிருந்து வாசகம் 4: 1-13</a:t>
            </a:r>
          </a:p>
        </p:txBody>
      </p:sp>
    </p:spTree>
    <p:extLst>
      <p:ext uri="{BB962C8B-B14F-4D97-AF65-F5344CB8AC3E}">
        <p14:creationId xmlns:p14="http://schemas.microsoft.com/office/powerpoint/2010/main" val="3959486919"/>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6644576"/>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சகோதரர் சகோதரிகளே,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பொருட்டுக் கைதியாக இருக்கும் நான் உங்களைக் கெஞ்சிக் கேட்கிறேன்; நீங்கள் பெற்றுக்கொண்ட அழைப்புக்கு ஏற்ப வாழுங்கள். முழு மனத்தாழ்மையோடும் கனிவோடும் பொறுமையோடும் ஒருவரையொருவர் அன்புடன் தாங்கி, அமைதியுடன் இணைந்து வாழ்ந்து, தூய ஆவி அருளும் ஒருமைப்பாட்டைக் காத்துக்கொள்ள முழு முயற்சி செய்யுங்கள். </a:t>
            </a:r>
          </a:p>
        </p:txBody>
      </p:sp>
    </p:spTree>
    <p:extLst>
      <p:ext uri="{BB962C8B-B14F-4D97-AF65-F5344CB8AC3E}">
        <p14:creationId xmlns:p14="http://schemas.microsoft.com/office/powerpoint/2010/main" val="1531963513"/>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021087-C208-98DA-C3C7-C3DC1F838F39}"/>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14F333DF-9376-0109-907F-1D02414169AA}"/>
              </a:ext>
            </a:extLst>
          </p:cNvPr>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ஒரே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எதிர்நோக்குக்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கொண்டு வாழ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அழைக்கப்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பட்டிருக்கிறீர்கள்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ஒரே எதிர்நோக்கு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இருப்பதுபோல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உடலும்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ஒன்றே; தூய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ஆவியும்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ஒன்றே. அவ்வாறே ஆண்டவர்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ஒருவரே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திருமுழுக்கு ஒன்றே. எல்லாருக்கும் கடவுளும்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தந்தையுமானவர்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ஒருவரே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அவர் எல்லாருக்கும்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மேலானவர்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எல்லார்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மூலமாகவும்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செயலாற்றுபவர்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எல்லாருக்குள்ளும்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இருப்பவர்.</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 கொடுக்க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விரும்பும்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அளவுக்கேற்ப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நம் </a:t>
            </a:r>
          </a:p>
        </p:txBody>
      </p:sp>
    </p:spTree>
    <p:extLst>
      <p:ext uri="{BB962C8B-B14F-4D97-AF65-F5344CB8AC3E}">
        <p14:creationId xmlns:p14="http://schemas.microsoft.com/office/powerpoint/2010/main" val="4032783057"/>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62A97D-093B-0B1F-693F-C073DEBD448E}"/>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51D52380-EF4F-CC63-EC6A-645E908EC397}"/>
              </a:ext>
            </a:extLst>
          </p:cNvPr>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ஒவ்வொருவருக்கும்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அருள்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அளிக்கப்பட்டுள்ளது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ஆகையால்தான்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‘அவர் உயரே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ஏறிச்</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சென்றார்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அப்போது,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சிறைப்பட்ட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கைதிகளை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இழுத்துச்</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சென்றார்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மனிதருக்குப்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பரிசுகளை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வழங்கினார்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என்று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மறைநூல்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கூறுகிறது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ஏறிச்</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சென்றார்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என்பதனால் அதன் முன்பு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மண்ணுலகின்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கீழான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பகுதிகளுக்கு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அவர் இறங்கினார் என்று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விளங்குகிறது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அல்லவா? கீழே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இறங்கியவர்தான்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எங்கும்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நிறைந்திருக்கும்படி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எல்லா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வானுலகங்களுக்கும்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p:txBody>
      </p:sp>
    </p:spTree>
    <p:extLst>
      <p:ext uri="{BB962C8B-B14F-4D97-AF65-F5344CB8AC3E}">
        <p14:creationId xmlns:p14="http://schemas.microsoft.com/office/powerpoint/2010/main" val="3600895960"/>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BC9F83-4DE4-F88C-F194-C1709A6F00BE}"/>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8AC9152B-60CB-E026-04F2-3F10F587AAB2}"/>
              </a:ext>
            </a:extLst>
          </p:cNvPr>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மேலாக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ஏறிச்</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சென்றவர்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சிலரைத்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திருத்தூதராகவும்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சிலரை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இறைவாக்கினராகவும்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வேறு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சிலரை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நற்செய்தியாளர்களாகவும்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ஆயர்களாகவும்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போதகர்களாகவும்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ஏற்படுத்தினார்.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திருத்தொண்டாற்ற</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இறைமக்களை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ஆயத்தப்படுத்தவும்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உடலைக்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கட்டி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எழுப்பவும்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இவர்களை அவர் ஏற்படுத்தினார். அதனால் நாம் எல்லாரும்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இறைமகனைப்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பற்றிய </a:t>
            </a:r>
          </a:p>
        </p:txBody>
      </p:sp>
    </p:spTree>
    <p:extLst>
      <p:ext uri="{BB962C8B-B14F-4D97-AF65-F5344CB8AC3E}">
        <p14:creationId xmlns:p14="http://schemas.microsoft.com/office/powerpoint/2010/main" val="2398615541"/>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41949"/>
            <a:ext cx="12192000" cy="2489592"/>
          </a:xfrm>
          <a:prstGeom prst="rect">
            <a:avLst/>
          </a:prstGeom>
          <a:noFill/>
        </p:spPr>
        <p:txBody>
          <a:bodyPr wrap="square" rtlCol="0">
            <a:spAutoFit/>
          </a:bodyPr>
          <a:lstStyle/>
          <a:p>
            <a:pPr algn="just">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அறிவிலும்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நம்பிக்கையிலும் ஒருமைப்பாட்டை அடைவோம். கிறிஸ்துவிடம் காணப்பட்ட நிறைவைப் பெறும் அளவுக்கு நாம் முதிர்ச்சியடைவோம்.</a:t>
            </a:r>
          </a:p>
        </p:txBody>
      </p:sp>
    </p:spTree>
    <p:extLst>
      <p:ext uri="{BB962C8B-B14F-4D97-AF65-F5344CB8AC3E}">
        <p14:creationId xmlns:p14="http://schemas.microsoft.com/office/powerpoint/2010/main" val="1337685292"/>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524000" y="1661374"/>
            <a:ext cx="9144000" cy="3120598"/>
          </a:xfrm>
          <a:prstGeom prst="rect">
            <a:avLst/>
          </a:prstGeom>
          <a:noFill/>
        </p:spPr>
        <p:txBody>
          <a:bodyPr wrap="square" rtlCol="0">
            <a:spAutoFit/>
          </a:bodyPr>
          <a:lstStyle/>
          <a:p>
            <a:pPr algn="ctr">
              <a:lnSpc>
                <a:spcPct val="3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அருள்வாக்கு.</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300000"/>
              </a:lnSpc>
            </a:pP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இறைவனுக்கு</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நன்றி</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dirty="0"/>
          </a:p>
        </p:txBody>
      </p:sp>
    </p:spTree>
    <p:extLst>
      <p:ext uri="{BB962C8B-B14F-4D97-AF65-F5344CB8AC3E}">
        <p14:creationId xmlns:p14="http://schemas.microsoft.com/office/powerpoint/2010/main" val="2507302327"/>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937709"/>
            <a:ext cx="12192000" cy="4982582"/>
          </a:xfrm>
          <a:prstGeom prst="rect">
            <a:avLst/>
          </a:prstGeom>
          <a:noFill/>
        </p:spPr>
        <p:txBody>
          <a:bodyPr wrap="square" rtlCol="0">
            <a:spAutoFit/>
          </a:bodyPr>
          <a:lstStyle/>
          <a:p>
            <a:pPr algn="ct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நற்செய்திக்கு முன் வாழ்த்தொலி</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மத்</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28: 19-20</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அல்லேலூயா, அல்லேலூயா! நீங்கள் போய் எல்லா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மக்களினத்தாரையும்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சீடராக்குங்கள்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இதோ! உலக முடிவு வரை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எந்நாளும்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நான் உங்களுடன் இருக்கிறேன், என்கிறார் ஆண்டவர். அல்லேலூயா.</a:t>
            </a:r>
          </a:p>
        </p:txBody>
      </p:sp>
    </p:spTree>
    <p:extLst>
      <p:ext uri="{BB962C8B-B14F-4D97-AF65-F5344CB8AC3E}">
        <p14:creationId xmlns:p14="http://schemas.microsoft.com/office/powerpoint/2010/main" val="4217561577"/>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12192000" cy="6340197"/>
          </a:xfrm>
          <a:prstGeom prst="rect">
            <a:avLst/>
          </a:prstGeom>
        </p:spPr>
        <p:txBody>
          <a:bodyPr wrap="square">
            <a:spAutoFit/>
          </a:bodyPr>
          <a:lstStyle/>
          <a:p>
            <a:pPr>
              <a:lnSpc>
                <a:spcPct val="300000"/>
              </a:lnSpc>
            </a:pP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குரு </a:t>
            </a:r>
            <a:r>
              <a:rPr lang="en-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en-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ஆண்டவர் உங்களோடு இருப்பாராக</a:t>
            </a:r>
            <a:endParaRPr lang="en-US"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endParaRPr>
          </a:p>
          <a:p>
            <a:pPr>
              <a:lnSpc>
                <a:spcPct val="300000"/>
              </a:lnSpc>
            </a:pPr>
            <a:r>
              <a:rPr lang="ta-IN" sz="2800" b="1" dirty="0" err="1">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எல்</a:t>
            </a: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en-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en-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உம் ஆன்மாவோடும் இருப்பாராக</a:t>
            </a:r>
            <a:endParaRPr lang="en-IN" sz="2800" b="1" dirty="0">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endParaRPr>
          </a:p>
          <a:p>
            <a:pPr>
              <a:lnSpc>
                <a:spcPct val="300000"/>
              </a:lnSpc>
            </a:pP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குரு </a:t>
            </a:r>
            <a:r>
              <a:rPr lang="en-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a:t>
            </a:r>
            <a:r>
              <a:rPr lang="en-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28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28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2800" b="1" dirty="0" err="1">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புனித</a:t>
            </a:r>
            <a:r>
              <a:rPr lang="en-US" sz="2800" b="1" dirty="0">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err="1">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மாற்கு</a:t>
            </a:r>
            <a:r>
              <a:rPr lang="en-US" sz="2800" b="1" dirty="0">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எழுதிய</a:t>
            </a:r>
            <a:r>
              <a:rPr lang="en-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en-IN" sz="2800" b="1" dirty="0" err="1">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தூய</a:t>
            </a:r>
            <a:endParaRPr lang="en-US"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endParaRPr>
          </a:p>
          <a:p>
            <a:pPr>
              <a:lnSpc>
                <a:spcPct val="300000"/>
              </a:lnSpc>
            </a:pPr>
            <a:r>
              <a:rPr lang="en-US"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err="1">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நற்செய்தியிலிருந்து</a:t>
            </a: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வாசகம்</a:t>
            </a:r>
            <a:endParaRPr lang="en-US"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endParaRPr>
          </a:p>
          <a:p>
            <a:pPr>
              <a:lnSpc>
                <a:spcPct val="300000"/>
              </a:lnSpc>
            </a:pPr>
            <a:r>
              <a:rPr lang="ta-IN" sz="2800" b="1" dirty="0" err="1">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எல்</a:t>
            </a: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en-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a:t>
            </a:r>
            <a:r>
              <a:rPr lang="en-US"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err="1">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ஆண்டவரே</a:t>
            </a:r>
            <a:r>
              <a:rPr lang="ta-IN" sz="2800" b="1" dirty="0">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மாட்சி </a:t>
            </a:r>
            <a:r>
              <a:rPr lang="ta-IN" sz="2800" b="1" dirty="0" err="1">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உமக்கே</a:t>
            </a:r>
            <a:r>
              <a:rPr lang="ta-IN" sz="2800" b="1" dirty="0">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a:t>
            </a:r>
            <a:endParaRPr lang="en-IN" sz="2800" b="1" dirty="0">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endParaRPr>
          </a:p>
        </p:txBody>
      </p:sp>
    </p:spTree>
    <p:extLst>
      <p:ext uri="{BB962C8B-B14F-4D97-AF65-F5344CB8AC3E}">
        <p14:creationId xmlns:p14="http://schemas.microsoft.com/office/powerpoint/2010/main" val="3090574164"/>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64757"/>
            <a:ext cx="12192000" cy="5813579"/>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நற்செய்தி வாசகம்</a:t>
            </a:r>
          </a:p>
          <a:p>
            <a:pPr algn="ctr">
              <a:lnSpc>
                <a:spcPct val="150000"/>
              </a:lnSpc>
            </a:pP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விண்ணேற்றமடைந்து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கடவுளின்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வலப்புறம்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அமர்ந்தார்.</a:t>
            </a:r>
          </a:p>
          <a:p>
            <a:pPr algn="ctr">
              <a:lnSpc>
                <a:spcPct val="150000"/>
              </a:lnSpc>
            </a:pP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மாற்கு</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எழுதிய தூய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நற்செய்தியிலிருந்து</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வாசகம் </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16: 15-20</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987080303"/>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6644576"/>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அக்காலத்தில்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இயேசு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பதினொருவருக்குத்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தோன்றி, அவர்களை நோக்கி, “உலகெங்கும் சென்று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படைப்பிற்கெல்லாம்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நற்செய்தியைப்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பறைசாற்றுங்கள்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நம்பிக்கை கொண்டு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திருமுழுக்குப்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பெறுவோர்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மீட்புப்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பெறுவர்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நம்பிக்கையற்றவரோ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தண்டனைத்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தீர்ப்புப்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பெறுவர்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நம்பிக்கை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கொண்டோர்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பின்வரும் அரும்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அடையாளங்களைச்</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செய்வர்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அவர்கள் என்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பெயரால்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பேய்களை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ஓட்டுவர்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புதிய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மொழிகளைப்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பேசுவர்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p:txBody>
      </p:sp>
    </p:spTree>
    <p:extLst>
      <p:ext uri="{BB962C8B-B14F-4D97-AF65-F5344CB8AC3E}">
        <p14:creationId xmlns:p14="http://schemas.microsoft.com/office/powerpoint/2010/main" val="2737543454"/>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பாம்புகளைத்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தம் கையால்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பிடிப்பர்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கொல்லும்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நஞ்சைக்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குடித்தாலும் அது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அவர்களுக்குத்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தீங்கு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இழைக்காது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அவர்கள் உடல்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நலமற்றோர்மீது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கைகளை வைக்க, அவர்கள்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குணமடைவர்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என்று கூறினார்.</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இவ்வாறு அவர்களோடு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பேசியபின்பு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ஆண்டவர் இயேசு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விண்ணேற்றமடைந்து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கடவுளின்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வலப்புறம்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அமர்ந்தார். அவர்கள்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புறப்பட்டுச்</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சென்று எங்கும்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நற்செய்தியைப்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பறைசாற்றினர்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p:txBody>
      </p:sp>
    </p:spTree>
    <p:extLst>
      <p:ext uri="{BB962C8B-B14F-4D97-AF65-F5344CB8AC3E}">
        <p14:creationId xmlns:p14="http://schemas.microsoft.com/office/powerpoint/2010/main" val="1513818085"/>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3DDBE4-2365-83AF-0CE4-92B71CE96ABB}"/>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858EDDFE-DBC5-2F13-86BC-41EE2E7AE266}"/>
              </a:ext>
            </a:extLst>
          </p:cNvPr>
          <p:cNvSpPr txBox="1"/>
          <p:nvPr/>
        </p:nvSpPr>
        <p:spPr>
          <a:xfrm>
            <a:off x="0" y="0"/>
            <a:ext cx="12192000" cy="2489592"/>
          </a:xfrm>
          <a:prstGeom prst="rect">
            <a:avLst/>
          </a:prstGeom>
          <a:noFill/>
        </p:spPr>
        <p:txBody>
          <a:bodyPr wrap="square" rtlCol="0">
            <a:spAutoFit/>
          </a:bodyPr>
          <a:lstStyle/>
          <a:p>
            <a:pPr algn="just">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உடனிருந்து செயல்பட்டு,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நிகழ்ந்த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அரும்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அடையாளங்களால்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அவர்களுடைய வார்த்தையை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உறுதிப்படுத்தினார்</a:t>
            </a:r>
            <a:r>
              <a:rPr lang="ta-IN" sz="3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014743175"/>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524000" y="1720840"/>
            <a:ext cx="9144000" cy="3416320"/>
          </a:xfrm>
          <a:prstGeom prst="rect">
            <a:avLst/>
          </a:prstGeom>
          <a:noFill/>
        </p:spPr>
        <p:txBody>
          <a:bodyPr wrap="square" rtlCol="0">
            <a:spAutoFit/>
          </a:bodyPr>
          <a:lstStyle/>
          <a:p>
            <a:pPr>
              <a:lnSpc>
                <a:spcPct val="150000"/>
              </a:lnSpc>
            </a:pP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ண</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ட</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ாக்கு</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மக்க</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dirty="0"/>
          </a:p>
        </p:txBody>
      </p:sp>
    </p:spTree>
    <p:extLst>
      <p:ext uri="{BB962C8B-B14F-4D97-AF65-F5344CB8AC3E}">
        <p14:creationId xmlns:p14="http://schemas.microsoft.com/office/powerpoint/2010/main" val="4141139787"/>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2" name="Picture 4" descr="1920x1200 Download Stairway To Heaven Wallpapers In HD | Heaven wallpaper,  Path to heaven, Beautiful landscapes">
            <a:extLst>
              <a:ext uri="{FF2B5EF4-FFF2-40B4-BE49-F238E27FC236}">
                <a16:creationId xmlns:a16="http://schemas.microsoft.com/office/drawing/2014/main" id="{C2B5C612-0258-4DFC-B66F-72E3FA5AE5E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a:extLst>
              <a:ext uri="{FF2B5EF4-FFF2-40B4-BE49-F238E27FC236}">
                <a16:creationId xmlns:a16="http://schemas.microsoft.com/office/drawing/2014/main" id="{75FBC723-6460-4A2B-ADAF-57FC30764B7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579361" y="-66558"/>
            <a:ext cx="4820602" cy="6924558"/>
          </a:xfrm>
          <a:prstGeom prst="rect">
            <a:avLst/>
          </a:prstGeom>
        </p:spPr>
      </p:pic>
      <p:sp>
        <p:nvSpPr>
          <p:cNvPr id="2" name="TextBox 1">
            <a:extLst>
              <a:ext uri="{FF2B5EF4-FFF2-40B4-BE49-F238E27FC236}">
                <a16:creationId xmlns:a16="http://schemas.microsoft.com/office/drawing/2014/main" id="{68F30A2C-CDDF-01D6-D50B-D3C5EE192241}"/>
              </a:ext>
            </a:extLst>
          </p:cNvPr>
          <p:cNvSpPr txBox="1"/>
          <p:nvPr/>
        </p:nvSpPr>
        <p:spPr>
          <a:xfrm>
            <a:off x="367647" y="2615682"/>
            <a:ext cx="7786540" cy="1277273"/>
          </a:xfrm>
          <a:prstGeom prst="rect">
            <a:avLst/>
          </a:prstGeom>
          <a:noFill/>
        </p:spPr>
        <p:txBody>
          <a:bodyPr wrap="square" rtlCol="0">
            <a:spAutoFit/>
          </a:bodyPr>
          <a:lstStyle/>
          <a:p>
            <a:pPr algn="ctr">
              <a:lnSpc>
                <a:spcPct val="200000"/>
              </a:lnSpc>
            </a:pPr>
            <a:r>
              <a:rPr lang="ta-IN" sz="4400" b="1" dirty="0">
                <a:ln w="28575">
                  <a:solidFill>
                    <a:schemeClr val="bg1">
                      <a:lumMod val="95000"/>
                    </a:schemeClr>
                  </a:solidFill>
                </a:ln>
                <a:solidFill>
                  <a:srgbClr val="FF0000"/>
                </a:solidFill>
                <a:effectLst>
                  <a:outerShdw blurRad="38100" dist="19050" dir="2700000" algn="tl" rotWithShape="0">
                    <a:schemeClr val="dk1">
                      <a:alpha val="40000"/>
                    </a:schemeClr>
                  </a:outerShdw>
                </a:effectLst>
                <a:latin typeface="TAU_Elango_Rewathy" panose="00000400000000000000" pitchFamily="2" charset="0"/>
                <a:cs typeface="TAU_Elango_Rewathy" panose="00000400000000000000" pitchFamily="2" charset="0"/>
              </a:rPr>
              <a:t>அல்லேலூயா</a:t>
            </a:r>
            <a:r>
              <a:rPr lang="en-IN" sz="4400" b="1" dirty="0">
                <a:ln w="28575">
                  <a:solidFill>
                    <a:schemeClr val="bg1">
                      <a:lumMod val="95000"/>
                    </a:schemeClr>
                  </a:solidFill>
                </a:ln>
                <a:solidFill>
                  <a:srgbClr val="FF0000"/>
                </a:solidFill>
                <a:effectLst>
                  <a:outerShdw blurRad="38100" dist="19050" dir="2700000" algn="tl" rotWithShape="0">
                    <a:schemeClr val="dk1">
                      <a:alpha val="40000"/>
                    </a:schemeClr>
                  </a:outerShdw>
                </a:effectLst>
                <a:latin typeface="TAU_Elango_Rewathy" panose="00000400000000000000" pitchFamily="2" charset="0"/>
                <a:cs typeface="TAU_Elango_Rewathy" panose="00000400000000000000" pitchFamily="2" charset="0"/>
              </a:rPr>
              <a:t>!</a:t>
            </a:r>
            <a:r>
              <a:rPr lang="ta-IN" sz="4400" b="1" dirty="0">
                <a:ln w="28575">
                  <a:solidFill>
                    <a:schemeClr val="bg1">
                      <a:lumMod val="95000"/>
                    </a:schemeClr>
                  </a:solidFill>
                </a:ln>
                <a:solidFill>
                  <a:srgbClr val="FF0000"/>
                </a:solidFill>
                <a:effectLst>
                  <a:outerShdw blurRad="38100" dist="19050" dir="2700000" algn="tl" rotWithShape="0">
                    <a:schemeClr val="dk1">
                      <a:alpha val="40000"/>
                    </a:schemeClr>
                  </a:outerShdw>
                </a:effectLst>
                <a:latin typeface="TAU_Elango_Rewathy" panose="00000400000000000000" pitchFamily="2" charset="0"/>
                <a:cs typeface="TAU_Elango_Rewathy" panose="00000400000000000000" pitchFamily="2" charset="0"/>
              </a:rPr>
              <a:t> அல்லேலூயா</a:t>
            </a:r>
            <a:r>
              <a:rPr lang="en-IN" sz="4400" b="1" dirty="0">
                <a:ln w="28575">
                  <a:solidFill>
                    <a:schemeClr val="bg1">
                      <a:lumMod val="95000"/>
                    </a:schemeClr>
                  </a:solidFill>
                </a:ln>
                <a:solidFill>
                  <a:srgbClr val="FF0000"/>
                </a:solidFill>
                <a:effectLst>
                  <a:outerShdw blurRad="38100" dist="19050" dir="2700000" algn="tl" rotWithShape="0">
                    <a:schemeClr val="dk1">
                      <a:alpha val="40000"/>
                    </a:schemeClr>
                  </a:outerShdw>
                </a:effectLst>
                <a:latin typeface="TAU_Elango_Rewathy" panose="00000400000000000000" pitchFamily="2" charset="0"/>
                <a:cs typeface="TAU_Elango_Rewathy" panose="00000400000000000000" pitchFamily="2" charset="0"/>
              </a:rPr>
              <a:t>!</a:t>
            </a:r>
          </a:p>
        </p:txBody>
      </p:sp>
    </p:spTree>
    <p:extLst>
      <p:ext uri="{BB962C8B-B14F-4D97-AF65-F5344CB8AC3E}">
        <p14:creationId xmlns:p14="http://schemas.microsoft.com/office/powerpoint/2010/main" val="3940314788"/>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644576"/>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1. விண்ணையும் மண்ணையும் படைத்தவராம்</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கடவுள் ஒருவர் இருக்கின்றார்</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தந்தை, மகன், தூய ஆவியராய்</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ஒன்றாய் வாழ்வோரை நம்புகிறேன்.</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2. தூய ஆவியின் வல்லமையால்</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இறைமகன் நமக்காய் மனிதரானார்</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கன்னி மரியிடம் பிறந்தவராம்</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இயேசுவை உறுதியாய் நம்புகிறேன்</a:t>
            </a:r>
          </a:p>
        </p:txBody>
      </p:sp>
    </p:spTree>
    <p:extLst>
      <p:ext uri="{BB962C8B-B14F-4D97-AF65-F5344CB8AC3E}">
        <p14:creationId xmlns:p14="http://schemas.microsoft.com/office/powerpoint/2010/main" val="3858278340"/>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644576"/>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3. பிலாத்துவின் ஆட்சியில் பாடுபட்டார்</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சிலுவையில் இறந்து அடக்கப்பட்டார்</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மூன்றாம் நாளில் உயிர்த்தெழுந்தார்</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இறப்பின் மீதே வெற்றி கொண்டார்.</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4. விண்ணகம் வாழும் தந்தையிடம்</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அரியணைக் கொண்டு இருக்கின்றார்</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உலகம் முடியும் காலத்திலே</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நடுவராய் திரும்பவும் வந்திடுவார்</a:t>
            </a:r>
          </a:p>
        </p:txBody>
      </p:sp>
    </p:spTree>
    <p:extLst>
      <p:ext uri="{BB962C8B-B14F-4D97-AF65-F5344CB8AC3E}">
        <p14:creationId xmlns:p14="http://schemas.microsoft.com/office/powerpoint/2010/main" val="2247210768"/>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644576"/>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5. தூய ஆவியாரை நம்புகிறேன்</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பாரினில் அவர் துணை வேண்டுகிறேன்</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பாவ மன்னிப்பில் தூய்மை பெற்று</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பரிகார வாழ்வில் நிலைத்திடுவேன்.</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6. திரு அவை உரைப்பதை நம்புகிறேன்</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புனிதர்கள் உறவை நம்புகிறேன்</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உடலின் உயிர்ப்பை நிலைவாழ்வை</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உறுதியுடனே நம்புகிறேன் - ஆமென்</a:t>
            </a:r>
          </a:p>
        </p:txBody>
      </p:sp>
    </p:spTree>
    <p:extLst>
      <p:ext uri="{BB962C8B-B14F-4D97-AF65-F5344CB8AC3E}">
        <p14:creationId xmlns:p14="http://schemas.microsoft.com/office/powerpoint/2010/main" val="4270992760"/>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1">
            <a:extLst>
              <a:ext uri="{FF2B5EF4-FFF2-40B4-BE49-F238E27FC236}">
                <a16:creationId xmlns:a16="http://schemas.microsoft.com/office/drawing/2014/main" id="{41F086EF-FA6B-4CB7-BE40-BDBDCDE8628F}"/>
              </a:ext>
            </a:extLst>
          </p:cNvPr>
          <p:cNvSpPr txBox="1"/>
          <p:nvPr/>
        </p:nvSpPr>
        <p:spPr>
          <a:xfrm>
            <a:off x="589280" y="1108159"/>
            <a:ext cx="6786880" cy="4385816"/>
          </a:xfrm>
          <a:prstGeom prst="rect">
            <a:avLst/>
          </a:prstGeom>
          <a:solidFill>
            <a:schemeClr val="bg1"/>
          </a:solid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lnSpc>
                <a:spcPct val="200000"/>
              </a:lnSpc>
            </a:pPr>
            <a:r>
              <a:rPr lang="en-IN" sz="3600" b="1" dirty="0" err="1">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எல்லாம்</a:t>
            </a:r>
            <a:r>
              <a:rPr lang="en-IN" sz="3600" b="1" dirty="0">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 </a:t>
            </a:r>
            <a:r>
              <a:rPr lang="en-IN" sz="3600" b="1" dirty="0" err="1">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வல்ல</a:t>
            </a:r>
            <a:r>
              <a:rPr lang="en-IN" sz="3600" b="1" dirty="0">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 </a:t>
            </a:r>
            <a:r>
              <a:rPr lang="en-IN" sz="3600" b="1" dirty="0" err="1">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இறைவா</a:t>
            </a:r>
            <a:r>
              <a:rPr lang="en-IN" sz="3600" b="1" dirty="0">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a:t>
            </a:r>
          </a:p>
          <a:p>
            <a:pPr algn="ctr">
              <a:lnSpc>
                <a:spcPct val="200000"/>
              </a:lnSpc>
            </a:pPr>
            <a:r>
              <a:rPr lang="en-IN" sz="3600" b="1" dirty="0" err="1">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எங்கள்</a:t>
            </a:r>
            <a:r>
              <a:rPr lang="en-IN" sz="3600" b="1" dirty="0">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 </a:t>
            </a:r>
            <a:r>
              <a:rPr lang="en-IN" sz="3600" b="1" dirty="0" err="1">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மன்றாட்டைக்</a:t>
            </a:r>
            <a:r>
              <a:rPr lang="en-IN" sz="3600" b="1" dirty="0">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 </a:t>
            </a:r>
            <a:r>
              <a:rPr lang="en-IN" sz="3600" b="1" dirty="0" err="1">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கேட்டருளும்</a:t>
            </a:r>
            <a:r>
              <a:rPr lang="en-IN" sz="3600" b="1" dirty="0">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a:t>
            </a:r>
          </a:p>
        </p:txBody>
      </p:sp>
      <p:pic>
        <p:nvPicPr>
          <p:cNvPr id="2052" name="Picture 4" descr="A Child's Prayer minicard | Children praying, Prayers for children, Lds kids">
            <a:extLst>
              <a:ext uri="{FF2B5EF4-FFF2-40B4-BE49-F238E27FC236}">
                <a16:creationId xmlns:a16="http://schemas.microsoft.com/office/drawing/2014/main" id="{4F789816-767E-42FC-945B-2005BD65EC0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772400" y="751128"/>
            <a:ext cx="3830320" cy="5499946"/>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07365285"/>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644576"/>
          </a:xfrm>
          <a:prstGeom prst="rect">
            <a:avLst/>
          </a:prstGeom>
          <a:noFill/>
        </p:spPr>
        <p:txBody>
          <a:bodyPr wrap="square" rtlCol="0">
            <a:spAutoFit/>
          </a:bodyPr>
          <a:lstStyle/>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மண்ணையும்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படைத்தாளும்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நம்புகின்றேன்</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தந்தையின் ஒரே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மைந்தனாம்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நம்புகின்றேன்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lvl="1">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இவர் தூய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ஆவியால்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மரியிடம்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lvl="1">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பிறந்ததை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நம்புகின்றேன்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lvl="1">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பிலாத்துவின்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ஆட்சியில்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lvl="1">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சிலுவையில்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இறந்ததை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நம்புகின்றேன்</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90983123"/>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644576"/>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பாதாளம் இறங்கி மூன்றாம் நாள் </a:t>
            </a: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உயிர்த்ததை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நம்புகின்றேன்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நாற்பதாம்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நாளில் </a:t>
            </a: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விண்ணகம்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சென்றதை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நம்புகின்றேன்</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lvl="1">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தந்தையின்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வலப்பக்கம்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lvl="1">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அமர்ந்து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ஆள்வதை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நம்புகின்றேன்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lvl="1">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இறந்தோரை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lvl="1">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நடுத்தீர்க்க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வருவதை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நம்புகின்றேன்</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403420486"/>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22210"/>
            <a:ext cx="12192000" cy="5813579"/>
          </a:xfrm>
          <a:prstGeom prst="rect">
            <a:avLst/>
          </a:prstGeom>
          <a:noFill/>
        </p:spPr>
        <p:txBody>
          <a:bodyPr wrap="square" rtlCol="0">
            <a:spAutoFit/>
          </a:bodyPr>
          <a:lstStyle/>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உள்ளுயிர்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தந்து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தேற்றிடும்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ஆவியை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நம்புகின்றேன்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கத்தோலிக்க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திரு அவை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தனையும்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நம்புகின்றேன்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lvl="2">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புனிதர்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அனைவரின் உன்னத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உறவை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நம்புகின்றேன்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lvl="2">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மன்னிப்பின்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திருமுழுக்கினையும்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நம்புகின்றேன்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இறுதி நாளில் அனைவரும்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உயிர்ப்பதை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நம்புகின்றேன்</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இறைவன் அளிக்கும்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முடிவில்லா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வாழ்வினை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நம்புகின்றேன்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643059733"/>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1">
            <a:extLst>
              <a:ext uri="{FF2B5EF4-FFF2-40B4-BE49-F238E27FC236}">
                <a16:creationId xmlns:a16="http://schemas.microsoft.com/office/drawing/2014/main" id="{41F086EF-FA6B-4CB7-BE40-BDBDCDE8628F}"/>
              </a:ext>
            </a:extLst>
          </p:cNvPr>
          <p:cNvSpPr txBox="1"/>
          <p:nvPr/>
        </p:nvSpPr>
        <p:spPr>
          <a:xfrm>
            <a:off x="589280" y="1108159"/>
            <a:ext cx="6786880" cy="4385816"/>
          </a:xfrm>
          <a:prstGeom prst="rect">
            <a:avLst/>
          </a:prstGeom>
          <a:solidFill>
            <a:schemeClr val="bg1"/>
          </a:solid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lnSpc>
                <a:spcPct val="200000"/>
              </a:lnSpc>
            </a:pPr>
            <a:r>
              <a:rPr lang="en-IN" sz="3600" b="1" dirty="0" err="1">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எல்லாம்</a:t>
            </a:r>
            <a:r>
              <a:rPr lang="en-IN" sz="3600" b="1" dirty="0">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 </a:t>
            </a:r>
            <a:r>
              <a:rPr lang="en-IN" sz="3600" b="1" dirty="0" err="1">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வல்ல</a:t>
            </a:r>
            <a:r>
              <a:rPr lang="en-IN" sz="3600" b="1" dirty="0">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 </a:t>
            </a:r>
            <a:r>
              <a:rPr lang="en-IN" sz="3600" b="1" dirty="0" err="1">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இறைவா</a:t>
            </a:r>
            <a:r>
              <a:rPr lang="en-IN" sz="3600" b="1" dirty="0">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a:t>
            </a:r>
          </a:p>
          <a:p>
            <a:pPr algn="ctr">
              <a:lnSpc>
                <a:spcPct val="200000"/>
              </a:lnSpc>
            </a:pPr>
            <a:r>
              <a:rPr lang="en-IN" sz="3600" b="1" dirty="0" err="1">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எங்கள்</a:t>
            </a:r>
            <a:r>
              <a:rPr lang="en-IN" sz="3600" b="1" dirty="0">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 </a:t>
            </a:r>
            <a:r>
              <a:rPr lang="en-IN" sz="3600" b="1" dirty="0" err="1">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மன்றாட்டைக்</a:t>
            </a:r>
            <a:r>
              <a:rPr lang="en-IN" sz="3600" b="1" dirty="0">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 </a:t>
            </a:r>
            <a:r>
              <a:rPr lang="en-IN" sz="3600" b="1" dirty="0" err="1">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கேட்டருளும்</a:t>
            </a:r>
            <a:r>
              <a:rPr lang="en-IN" sz="3600" b="1" dirty="0">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a:t>
            </a:r>
          </a:p>
        </p:txBody>
      </p:sp>
      <p:pic>
        <p:nvPicPr>
          <p:cNvPr id="2052" name="Picture 4" descr="A Child's Prayer minicard | Children praying, Prayers for children, Lds kids">
            <a:extLst>
              <a:ext uri="{FF2B5EF4-FFF2-40B4-BE49-F238E27FC236}">
                <a16:creationId xmlns:a16="http://schemas.microsoft.com/office/drawing/2014/main" id="{4F789816-767E-42FC-945B-2005BD65EC0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772400" y="751128"/>
            <a:ext cx="3830320" cy="5499946"/>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50397882"/>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652334"/>
          </a:xfrm>
          <a:prstGeom prst="rect">
            <a:avLst/>
          </a:prstGeom>
          <a:noFill/>
        </p:spPr>
        <p:txBody>
          <a:bodyPr wrap="square" rtlCol="0">
            <a:spAutoFit/>
          </a:bodyPr>
          <a:lstStyle/>
          <a:p>
            <a:pPr algn="ctr">
              <a:lnSpc>
                <a:spcPct val="150000"/>
              </a:lnSpc>
            </a:pP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நிசேயா</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கான்ஸ்தாந்திநோபுள்</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நம்பிக்கை</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அறிக்கை</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ஒரே கடவுளை நம்புகின்றேன்.</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விண்ணகமும் மண்ணகமும்,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காண்பவை காணாதவை </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யாவும் படைத்த எல்லாம் வல்ல தந்தை அவரே.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கடவுளின் ஒரே மகனாய் உதித்த ஒரே ஆண்டவர்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இயேசு கிறிஸ்துவை நம்புகின்றேன்.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இவர் காலங்களுக்கெல்லாம் முன்பே</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தந்தையிடமிருந்து பிறந்தார்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கடவுளினின்று கடவுளாக,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ஒளியினின்று ஒளியாக,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உண்மைக் கடவுளினின்று</a:t>
            </a:r>
            <a:endParaRPr lang="en-IN" sz="3600" dirty="0"/>
          </a:p>
        </p:txBody>
      </p:sp>
    </p:spTree>
    <p:extLst>
      <p:ext uri="{BB962C8B-B14F-4D97-AF65-F5344CB8AC3E}">
        <p14:creationId xmlns:p14="http://schemas.microsoft.com/office/powerpoint/2010/main" val="1862310715"/>
      </p:ext>
    </p:extLst>
  </p:cSld>
  <p:clrMapOvr>
    <a:masterClrMapping/>
  </p:clrMapOvr>
  <mc:AlternateContent xmlns:mc="http://schemas.openxmlformats.org/markup-compatibility/2006" xmlns:p14="http://schemas.microsoft.com/office/powerpoint/2010/main">
    <mc:Choice Requires="p14">
      <p:transition>
        <p14:warp dir="in"/>
      </p:transition>
    </mc:Choice>
    <mc:Fallback xmlns="">
      <p:transition>
        <p:fade/>
      </p:transition>
    </mc:Fallback>
  </mc:AlternateContent>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652334"/>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உண்மைக் கடவுளாக உதித்தவர்.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இவர் உதித்தவர்,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உண்டாகப்பட்டவர் அல்லர்.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தந்தையோடு ஒரே பொருளானவர்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இவர் வழியாகவே யாவும் படைக்கப்பட்டன.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மனிதர் நமக்காகவும்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நம் மீட்புக்காகவும்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விண்ணகம் இருந்து இறங்கினார்.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 ஆவியால்</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கன்னி மரியாவிடம் உடல் எடுத்து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மனிதர் ஆனார்.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மேலும் நமக்காகப்</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பொந்தியு பிலாத்தின் அதிகாரத்தில்</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சிலுவையில் அறையப்பட்டுப்</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பாடுபட்டு,</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dirty="0"/>
          </a:p>
        </p:txBody>
      </p:sp>
    </p:spTree>
    <p:extLst>
      <p:ext uri="{BB962C8B-B14F-4D97-AF65-F5344CB8AC3E}">
        <p14:creationId xmlns:p14="http://schemas.microsoft.com/office/powerpoint/2010/main" val="3433244019"/>
      </p:ext>
    </p:extLst>
  </p:cSld>
  <p:clrMapOvr>
    <a:masterClrMapping/>
  </p:clrMapOvr>
  <mc:AlternateContent xmlns:mc="http://schemas.openxmlformats.org/markup-compatibility/2006" xmlns:p14="http://schemas.microsoft.com/office/powerpoint/2010/main">
    <mc:Choice Requires="p14">
      <p:transition>
        <p14:warp dir="in"/>
      </p:transition>
    </mc:Choice>
    <mc:Fallback xmlns="">
      <p:transition>
        <p:fade/>
      </p:transition>
    </mc:Fallback>
  </mc:AlternateContent>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652334"/>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இறந்து அடக்கம் செய்யப்பட்டார்.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மறைநூல்களின்படி மூன்றாம் நாள் உயிர்த்தெழுந்தார்.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விண்ணகத்துக்கு எழுந்தருளி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எல்லாம் வல்ல தந்தையின்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வலப்பக்கம் வீற்றிருக்கின்றார்.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வாழ்வோரையும் இறந்தோரையும் தீர்ப்பிட</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மாட்சியுடன் மீண்டும் வர இருக்கின்றார்.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அவரது ஆட்சிக்கு முடிவு இராது.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தந்தையிடமிருந்தும் மகனிடமிருந்தும்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புறப்படும்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ஆண்டவரும் உயிர் அளிப்பவருமான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 ஆவியாரை நம்புகின்றேன்.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dirty="0"/>
          </a:p>
        </p:txBody>
      </p:sp>
    </p:spTree>
    <p:extLst>
      <p:ext uri="{BB962C8B-B14F-4D97-AF65-F5344CB8AC3E}">
        <p14:creationId xmlns:p14="http://schemas.microsoft.com/office/powerpoint/2010/main" val="1357729024"/>
      </p:ext>
    </p:extLst>
  </p:cSld>
  <p:clrMapOvr>
    <a:masterClrMapping/>
  </p:clrMapOvr>
  <mc:AlternateContent xmlns:mc="http://schemas.openxmlformats.org/markup-compatibility/2006" xmlns:p14="http://schemas.microsoft.com/office/powerpoint/2010/main">
    <mc:Choice Requires="p14">
      <p:transition>
        <p14:warp dir="in"/>
      </p:transition>
    </mc:Choice>
    <mc:Fallback xmlns="">
      <p:transition>
        <p:fade/>
      </p:transition>
    </mc:Fallback>
  </mc:AlternateContent>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இவர் தந்தையோடும் மகனோடும் ஒன்றாக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ஆராதனையும் மாட்சியும் பெறுகின்றார்.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இறைவாக்கினர்கள் வாயிலாகப் பேசியவர் இவரே.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புனித,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கத்தோலிக்க,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திருத்தூதர் வழிவரும் திரு அவையை</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நம்புகின்றேன்.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பாவ மன்னிப்புக்கான ஒரே திருமுழுக்கை ஏற்றுக்கொள்கின்றேன்.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இறந்தோரின் உயிர்ப்பையும்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வரவிருக்கும் மறு உலக வாழ்வையும் எதிர்பார்க்கின்றேன்.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929589404"/>
      </p:ext>
    </p:extLst>
  </p:cSld>
  <p:clrMapOvr>
    <a:masterClrMapping/>
  </p:clrMapOvr>
  <mc:AlternateContent xmlns:mc="http://schemas.openxmlformats.org/markup-compatibility/2006" xmlns:p14="http://schemas.microsoft.com/office/powerpoint/2010/main">
    <mc:Choice Requires="p14">
      <p:transition>
        <p14:warp dir="in"/>
      </p:transition>
    </mc:Choice>
    <mc:Fallback xmlns="">
      <p:transition>
        <p:fade/>
      </p:transition>
    </mc:Fallback>
  </mc:AlternateContent>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1">
            <a:extLst>
              <a:ext uri="{FF2B5EF4-FFF2-40B4-BE49-F238E27FC236}">
                <a16:creationId xmlns:a16="http://schemas.microsoft.com/office/drawing/2014/main" id="{41F086EF-FA6B-4CB7-BE40-BDBDCDE8628F}"/>
              </a:ext>
            </a:extLst>
          </p:cNvPr>
          <p:cNvSpPr txBox="1"/>
          <p:nvPr/>
        </p:nvSpPr>
        <p:spPr>
          <a:xfrm>
            <a:off x="589280" y="1108159"/>
            <a:ext cx="6786880" cy="4385816"/>
          </a:xfrm>
          <a:prstGeom prst="rect">
            <a:avLst/>
          </a:prstGeom>
          <a:solidFill>
            <a:schemeClr val="bg1"/>
          </a:solid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lnSpc>
                <a:spcPct val="200000"/>
              </a:lnSpc>
            </a:pPr>
            <a:r>
              <a:rPr lang="en-IN" sz="3600" b="1" dirty="0" err="1">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எல்லாம்</a:t>
            </a:r>
            <a:r>
              <a:rPr lang="en-IN" sz="3600" b="1" dirty="0">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 </a:t>
            </a:r>
            <a:r>
              <a:rPr lang="en-IN" sz="3600" b="1" dirty="0" err="1">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வல்ல</a:t>
            </a:r>
            <a:r>
              <a:rPr lang="en-IN" sz="3600" b="1" dirty="0">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 </a:t>
            </a:r>
            <a:r>
              <a:rPr lang="en-IN" sz="3600" b="1" dirty="0" err="1">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இறைவா</a:t>
            </a:r>
            <a:r>
              <a:rPr lang="en-IN" sz="3600" b="1" dirty="0">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a:t>
            </a:r>
          </a:p>
          <a:p>
            <a:pPr algn="ctr">
              <a:lnSpc>
                <a:spcPct val="200000"/>
              </a:lnSpc>
            </a:pPr>
            <a:r>
              <a:rPr lang="en-IN" sz="3600" b="1" dirty="0" err="1">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எங்கள்</a:t>
            </a:r>
            <a:r>
              <a:rPr lang="en-IN" sz="3600" b="1" dirty="0">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 </a:t>
            </a:r>
            <a:r>
              <a:rPr lang="en-IN" sz="3600" b="1" dirty="0" err="1">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மன்றாட்டைக்</a:t>
            </a:r>
            <a:r>
              <a:rPr lang="en-IN" sz="3600" b="1" dirty="0">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 </a:t>
            </a:r>
            <a:r>
              <a:rPr lang="en-IN" sz="3600" b="1" dirty="0" err="1">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கேட்டருளும்</a:t>
            </a:r>
            <a:r>
              <a:rPr lang="en-IN" sz="3600" b="1" dirty="0">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a:t>
            </a:r>
          </a:p>
        </p:txBody>
      </p:sp>
      <p:pic>
        <p:nvPicPr>
          <p:cNvPr id="2052" name="Picture 4" descr="A Child's Prayer minicard | Children praying, Prayers for children, Lds kids">
            <a:extLst>
              <a:ext uri="{FF2B5EF4-FFF2-40B4-BE49-F238E27FC236}">
                <a16:creationId xmlns:a16="http://schemas.microsoft.com/office/drawing/2014/main" id="{4F789816-767E-42FC-945B-2005BD65EC0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772400" y="751128"/>
            <a:ext cx="3830320" cy="5499946"/>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23329897"/>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644576"/>
          </a:xfrm>
          <a:prstGeom prst="rect">
            <a:avLst/>
          </a:prstGeom>
          <a:noFill/>
        </p:spPr>
        <p:txBody>
          <a:bodyPr wrap="square" rtlCol="0">
            <a:spAutoFit/>
          </a:bodyPr>
          <a:lstStyle/>
          <a:p>
            <a:pPr lvl="0" algn="ctr" eaLnBrk="0" fontAlgn="base" hangingPunct="0">
              <a:lnSpc>
                <a:spcPct val="150000"/>
              </a:lnSpc>
              <a:spcBef>
                <a:spcPct val="0"/>
              </a:spcBef>
              <a:spcAft>
                <a:spcPct val="0"/>
              </a:spcAft>
            </a:pPr>
            <a:r>
              <a:rPr lang="en-US" alt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திருத்தூதர்களின்</a:t>
            </a:r>
            <a:r>
              <a:rPr lang="en-US" alt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alt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நம்பிக்கை</a:t>
            </a:r>
            <a:r>
              <a:rPr lang="en-US" alt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alt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அறிக்கை</a:t>
            </a:r>
            <a:r>
              <a:rPr lang="en-US" alt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gn="just" eaLnBrk="0" fontAlgn="base" hangingPunct="0">
              <a:lnSpc>
                <a:spcPct val="150000"/>
              </a:lnSpc>
              <a:spcBef>
                <a:spcPct val="0"/>
              </a:spcBef>
              <a:spcAft>
                <a:spcPct val="0"/>
              </a:spcAft>
            </a:pP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விண்ணகத்தையும்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மண்ணகத்தையும்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படைத்த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வல்ல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தந்தையாகிய</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கடவுளை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நம்புகிறேன்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அவருடைய</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மகனாகிய</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இயேசு</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நம்புகிறேன்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ஆவியால்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கருவுற்று</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கன்னி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மரியாவிடமிருந்து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பிறந்தார்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பொந்தியு</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பிலாத்தின்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அதிகாரத்தில்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பாடுபட்டு</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சிலுவையில்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அறையப்பட்டு</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இறந்து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அடக்கம்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செய்யப்பட்டார்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பாதாளத்தில்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இறங்கி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p:txBody>
      </p:sp>
    </p:spTree>
    <p:extLst>
      <p:ext uri="{BB962C8B-B14F-4D97-AF65-F5344CB8AC3E}">
        <p14:creationId xmlns:p14="http://schemas.microsoft.com/office/powerpoint/2010/main" val="3375024147"/>
      </p:ext>
    </p:extLst>
  </p:cSld>
  <p:clrMapOvr>
    <a:masterClrMapping/>
  </p:clrMapOvr>
  <mc:AlternateContent xmlns:mc="http://schemas.openxmlformats.org/markup-compatibility/2006" xmlns:p14="http://schemas.microsoft.com/office/powerpoint/2010/main">
    <mc:Choice Requires="p14">
      <p:transition>
        <p14:warp dir="in"/>
      </p:transition>
    </mc:Choice>
    <mc:Fallback xmlns="">
      <p:transition>
        <p:fade/>
      </p:transition>
    </mc:Fallback>
  </mc:AlternateContent>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79299"/>
            <a:ext cx="12192000" cy="7116885"/>
          </a:xfrm>
          <a:prstGeom prst="rect">
            <a:avLst/>
          </a:prstGeom>
          <a:noFill/>
        </p:spPr>
        <p:txBody>
          <a:bodyPr wrap="square" rtlCol="0">
            <a:spAutoFit/>
          </a:bodyPr>
          <a:lstStyle/>
          <a:p>
            <a:pPr algn="just" eaLnBrk="0" fontAlgn="base" hangingPunct="0">
              <a:lnSpc>
                <a:spcPct val="150000"/>
              </a:lnSpc>
              <a:spcBef>
                <a:spcPct val="0"/>
              </a:spcBef>
              <a:spcAft>
                <a:spcPct val="0"/>
              </a:spcAft>
            </a:pP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மூன்றாம்</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நாள்</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இறந்தோரிடமிருந்து</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உயிர்த்தெழுந்தார்</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விண்ணகத்துக்கு</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எழுந்தருளி</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எல்லாம்</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வல்ல</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தந்தையாகிய</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கடவுளின்</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வலப்பக்கத்தில்</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வீற்றிருக்கிறார்</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அங்கிருந்து</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வாழ்வோருக்கும்</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இறந்தோருக்கும்</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தீர்ப்பு</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வழங்க</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வருவார்</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ஆவியாரை</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நம்புகிறேன்</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புனித</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கத்தோலிக்கத்</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அவையை</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நம்புகின்றேன்</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புனிதர்களின்</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உறவு</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ஒன்றிப்பை</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நம்புகின்றேன்</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பாவ</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மன்னிப்பை</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நம்புகின்றேன்</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உடலின்</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உயிர்ப்பை</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நம்புகின்றேன்</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நிலை</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வாழ்வை</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நம்புகிறேன்</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4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r>
              <a:rPr lang="en-IN" sz="34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545900303"/>
      </p:ext>
    </p:extLst>
  </p:cSld>
  <p:clrMapOvr>
    <a:masterClrMapping/>
  </p:clrMapOvr>
  <mc:AlternateContent xmlns:mc="http://schemas.openxmlformats.org/markup-compatibility/2006" xmlns:p14="http://schemas.microsoft.com/office/powerpoint/2010/main">
    <mc:Choice Requires="p14">
      <p:transition>
        <p14:warp dir="in"/>
      </p:transition>
    </mc:Choice>
    <mc:Fallback xmlns="">
      <p:transition>
        <p:fade/>
      </p:transition>
    </mc:Fallback>
  </mc:AlternateContent>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1">
            <a:extLst>
              <a:ext uri="{FF2B5EF4-FFF2-40B4-BE49-F238E27FC236}">
                <a16:creationId xmlns:a16="http://schemas.microsoft.com/office/drawing/2014/main" id="{41F086EF-FA6B-4CB7-BE40-BDBDCDE8628F}"/>
              </a:ext>
            </a:extLst>
          </p:cNvPr>
          <p:cNvSpPr txBox="1"/>
          <p:nvPr/>
        </p:nvSpPr>
        <p:spPr>
          <a:xfrm>
            <a:off x="589280" y="1108159"/>
            <a:ext cx="6786880" cy="4385816"/>
          </a:xfrm>
          <a:prstGeom prst="rect">
            <a:avLst/>
          </a:prstGeom>
          <a:solidFill>
            <a:schemeClr val="bg1"/>
          </a:solid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lnSpc>
                <a:spcPct val="200000"/>
              </a:lnSpc>
            </a:pPr>
            <a:r>
              <a:rPr lang="en-IN" sz="3600" b="1" dirty="0" err="1">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எல்லாம்</a:t>
            </a:r>
            <a:r>
              <a:rPr lang="en-IN" sz="3600" b="1" dirty="0">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 </a:t>
            </a:r>
            <a:r>
              <a:rPr lang="en-IN" sz="3600" b="1" dirty="0" err="1">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வல்ல</a:t>
            </a:r>
            <a:r>
              <a:rPr lang="en-IN" sz="3600" b="1" dirty="0">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 </a:t>
            </a:r>
            <a:r>
              <a:rPr lang="en-IN" sz="3600" b="1" dirty="0" err="1">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இறைவா</a:t>
            </a:r>
            <a:r>
              <a:rPr lang="en-IN" sz="3600" b="1" dirty="0">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a:t>
            </a:r>
          </a:p>
          <a:p>
            <a:pPr algn="ctr">
              <a:lnSpc>
                <a:spcPct val="200000"/>
              </a:lnSpc>
            </a:pPr>
            <a:r>
              <a:rPr lang="en-IN" sz="3600" b="1" dirty="0" err="1">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எங்கள்</a:t>
            </a:r>
            <a:r>
              <a:rPr lang="en-IN" sz="3600" b="1" dirty="0">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 </a:t>
            </a:r>
            <a:r>
              <a:rPr lang="en-IN" sz="3600" b="1" dirty="0" err="1">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மன்றாட்டைக்</a:t>
            </a:r>
            <a:r>
              <a:rPr lang="en-IN" sz="3600" b="1" dirty="0">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 </a:t>
            </a:r>
            <a:r>
              <a:rPr lang="en-IN" sz="3600" b="1" dirty="0" err="1">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கேட்டருளும்</a:t>
            </a:r>
            <a:r>
              <a:rPr lang="en-IN" sz="3600" b="1" dirty="0">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a:t>
            </a:r>
          </a:p>
        </p:txBody>
      </p:sp>
      <p:pic>
        <p:nvPicPr>
          <p:cNvPr id="2052" name="Picture 4" descr="A Child's Prayer minicard | Children praying, Prayers for children, Lds kids">
            <a:extLst>
              <a:ext uri="{FF2B5EF4-FFF2-40B4-BE49-F238E27FC236}">
                <a16:creationId xmlns:a16="http://schemas.microsoft.com/office/drawing/2014/main" id="{4F789816-767E-42FC-945B-2005BD65EC0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772400" y="751128"/>
            <a:ext cx="3830320" cy="5499946"/>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53256130"/>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22210"/>
            <a:ext cx="12192000" cy="5813579"/>
          </a:xfrm>
          <a:prstGeom prst="rect">
            <a:avLst/>
          </a:prstGeom>
          <a:noFill/>
        </p:spPr>
        <p:txBody>
          <a:bodyPr wrap="square" rtlCol="0">
            <a:spAutoFit/>
          </a:bodyPr>
          <a:lstStyle/>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தருவதன்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அருமையை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தரணிக்கு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உணர்த்தும்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பொன்னான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தருனமன்றோ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தன்னையே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பலியாய்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உலகிற்கு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தந்திடும்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பலியன்றோ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கொடுத்து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கொடுத்து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உலகம் முழுதும் </a:t>
            </a: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கோயிலாய்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மாற்றிடுவோம்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காயத்த</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ம்பால்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நேயம் சொன்ன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நல்லுள்ளம்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கேட்டிடுவோம்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p:txBody>
      </p:sp>
    </p:spTree>
    <p:extLst>
      <p:ext uri="{BB962C8B-B14F-4D97-AF65-F5344CB8AC3E}">
        <p14:creationId xmlns:p14="http://schemas.microsoft.com/office/powerpoint/2010/main" val="4033754451"/>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22210"/>
            <a:ext cx="12192000" cy="4982582"/>
          </a:xfrm>
          <a:prstGeom prst="rect">
            <a:avLst/>
          </a:prstGeom>
          <a:noFill/>
        </p:spPr>
        <p:txBody>
          <a:bodyPr wrap="square" rtlCol="0">
            <a:spAutoFit/>
          </a:bodyPr>
          <a:lstStyle/>
          <a:p>
            <a:pPr>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1.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தணலிலே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மகிழ்வில்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மகனை தந்த </a:t>
            </a: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அன்னாள்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அன்று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நன்றியின்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பொருளானார்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உடைபட்ட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உள்ளத்தை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காணிக்கையாக்கி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தாவீது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அன்று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நறுமண</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பலியானார்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வருகின்றேன்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என்று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தந்தார் </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நாளெல்லாம்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திருநா</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ளா</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 2 </a:t>
            </a:r>
          </a:p>
        </p:txBody>
      </p:sp>
    </p:spTree>
    <p:extLst>
      <p:ext uri="{BB962C8B-B14F-4D97-AF65-F5344CB8AC3E}">
        <p14:creationId xmlns:p14="http://schemas.microsoft.com/office/powerpoint/2010/main" val="3344593515"/>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22210"/>
            <a:ext cx="12192000" cy="5813579"/>
          </a:xfrm>
          <a:prstGeom prst="rect">
            <a:avLst/>
          </a:prstGeom>
          <a:noFill/>
        </p:spPr>
        <p:txBody>
          <a:bodyPr wrap="square" rtlCol="0">
            <a:spAutoFit/>
          </a:bodyPr>
          <a:lstStyle/>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தருவதன்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அருமையை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தரணிக்கு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உணர்த்தும்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பொன்னான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தருனமன்றோ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தன்னையே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பலியாய்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உலகிற்கு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தந்திடும்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பலியன்றோ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கொடுத்து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கொடுத்து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உலகம் முழுதும் </a:t>
            </a: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கோயிலாய்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மாற்றிடுவோம்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காயத்த</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ம்பால்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நேயம் சொன்ன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நல்லுள்ளம்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கேட்டிடுவோம்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p:txBody>
      </p:sp>
    </p:spTree>
    <p:extLst>
      <p:ext uri="{BB962C8B-B14F-4D97-AF65-F5344CB8AC3E}">
        <p14:creationId xmlns:p14="http://schemas.microsoft.com/office/powerpoint/2010/main" val="1865585301"/>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22210"/>
            <a:ext cx="12192000" cy="4982582"/>
          </a:xfrm>
          <a:prstGeom prst="rect">
            <a:avLst/>
          </a:prstGeom>
          <a:noFill/>
        </p:spPr>
        <p:txBody>
          <a:bodyPr wrap="square" rtlCol="0">
            <a:spAutoFit/>
          </a:bodyPr>
          <a:lstStyle/>
          <a:p>
            <a:pPr>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அடிமை என்று </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தந்த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தாய்மரி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மீட்பின்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தாயானார்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காசுயென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இருப்பதை</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தந்த கைம்பெண் இயேசுவின்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வருகின்றேன்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என்று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தந்தார் </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நாளெல்லாம்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திருநா</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ளா</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 2</a:t>
            </a:r>
          </a:p>
        </p:txBody>
      </p:sp>
    </p:spTree>
    <p:extLst>
      <p:ext uri="{BB962C8B-B14F-4D97-AF65-F5344CB8AC3E}">
        <p14:creationId xmlns:p14="http://schemas.microsoft.com/office/powerpoint/2010/main" val="3415800554"/>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22210"/>
            <a:ext cx="12192000" cy="5813579"/>
          </a:xfrm>
          <a:prstGeom prst="rect">
            <a:avLst/>
          </a:prstGeom>
          <a:noFill/>
        </p:spPr>
        <p:txBody>
          <a:bodyPr wrap="square" rtlCol="0">
            <a:spAutoFit/>
          </a:bodyPr>
          <a:lstStyle/>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தருவதன்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அருமையை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தரணிக்கு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உணர்த்தும்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பொன்னான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தருனமன்றோ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தன்னையே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பலியாய்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உலகிற்கு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தந்திடும்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பலியன்றோ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கொடுத்து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கொடுத்து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உலகம் முழுதும் </a:t>
            </a: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கோயிலாய்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மாற்றிடுவோம்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காயத்தலும்பால்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நேயம் சொன்ன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நல்லுள்ளம்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கேட்டிடுவோம்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p:txBody>
      </p:sp>
    </p:spTree>
    <p:extLst>
      <p:ext uri="{BB962C8B-B14F-4D97-AF65-F5344CB8AC3E}">
        <p14:creationId xmlns:p14="http://schemas.microsoft.com/office/powerpoint/2010/main" val="2181079239"/>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12192000" cy="6852325"/>
          </a:xfrm>
          <a:prstGeom prst="rect">
            <a:avLst/>
          </a:prstGeom>
        </p:spPr>
        <p:txBody>
          <a:bodyPr wrap="square">
            <a:spAutoFit/>
          </a:bodyPr>
          <a:lstStyle/>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 :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சகோதர, சகோதரிகளே, என்னுடையதும், உங்களுடையதுமான இப்பலி எல்லாம் வல்ல தந்தையாகிய இறைவனுக்கு ஏற்றதாகும்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படி ஜெபியுங்கள்.</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மக்கள்</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தமது பெயரின் புகழ்ச்சிக்காகவும், மாட்சிக்காகவும், நமது நன்மைக்காகவும், புனித திரு அவை அனைத்தின் நலனுக்காகவும், உமது கையிலிருந்து இப்பலியை ஏற்றுக் கொள்வாராக!</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838176316"/>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06712"/>
            <a:ext cx="12191999" cy="6644576"/>
          </a:xfrm>
          <a:prstGeom prst="rect">
            <a:avLst/>
          </a:prstGeom>
          <a:noFill/>
        </p:spPr>
        <p:txBody>
          <a:bodyPr wrap="square" rtlCol="0">
            <a:spAutoFit/>
          </a:bodyPr>
          <a:lstStyle/>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காணிக்கைமீது மன்றாட்டு</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உம் திருமகனின் வணக்கத்துக்கு உரிய விண்ணேற்றத்தை முன்னிட்டு நாங்கள் தாழ்மையுடன் இக்காணிக்கைகளை உம் திருமுன் கொண்டு வருகின்றோம்; இவ்வாறு இப்புனிதமிக்க பரிமாற்றத்தினால் நாங்களும் விண்ணகத்துக்கு உரியவற்றையே நாட அருள்புரிவாராக.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ஆண்டவராகிய கிறிஸ்து வழியாக உம்மை மன்றாடுகின்றோம்.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184002784"/>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901522"/>
            <a:ext cx="12192000" cy="4990340"/>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உங்களோடு இருப்பாராக. </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ஆன்மாவோடு</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 இருப்பாராக </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இதயங்களை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எழுப்புங்கள். </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ஆண்டவரிடம் எழுப்பியுள்ளோம். </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 நம் இறைவனாகிய ஆண்டவருக்கு நன்றி கூறுவோம். </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அது தகுதியும் நீதியு</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ஆன</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 </a:t>
            </a:r>
            <a:endParaRPr lang="en-IN" sz="3600" dirty="0"/>
          </a:p>
        </p:txBody>
      </p:sp>
    </p:spTree>
    <p:extLst>
      <p:ext uri="{BB962C8B-B14F-4D97-AF65-F5344CB8AC3E}">
        <p14:creationId xmlns:p14="http://schemas.microsoft.com/office/powerpoint/2010/main" val="2792341788"/>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230610"/>
            <a:ext cx="12192000" cy="5813579"/>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தூயவரான தந்தையே,</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என்றுமுள்ள எல்லாம் வல்ல இறைவா,</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ஆண்டவராகிய கிறிஸ்து வழியாக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எந்நாளும் எவ்விடத்திலும் நாங்கள் உமக்கு நன்றி செலுத்துவது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மெய்யாகவே தகுதியும் நீதியும் ஆகும்;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கடமையும் மீட்புக்கு உரிய செயலும் ஆகும்.</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ஏனெனில் ஆண்டவராகிய இயேசு மாட்சியின் மன்னர்,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பாவத்தின்மீதும் சாவின்மீதும் வெற்றி கொண்டவர்.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580692964"/>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403330"/>
            <a:ext cx="12192000" cy="5813579"/>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வானதூதர் வியப்புற (இன்று) வானங்களின் உச்சிக்கு ஏ றிச் சென்றார்.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கடவுளையும் மனிதரையும் இணைப்பவரும்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உலகுக்குத் தீர்ப்பிடுகின்றவரும் ஆற்றல்மிகு அணிகளின் ஆண்டவரும் அவரே.</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இவ்வாறு அவர் சென்றது எங்கள் தாழ்நிலையிலிருந்து விலகிச் செல்வதற்காக அன்று;</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மாறாக, எங்கள் தலைவரும் முதல்வருமாகிய அவர் முன் சென்ற</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அவ்விடத்துக்கு</a:t>
            </a:r>
          </a:p>
        </p:txBody>
      </p:sp>
    </p:spTree>
    <p:extLst>
      <p:ext uri="{BB962C8B-B14F-4D97-AF65-F5344CB8AC3E}">
        <p14:creationId xmlns:p14="http://schemas.microsoft.com/office/powerpoint/2010/main" val="4124005104"/>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443970"/>
            <a:ext cx="12192000" cy="5813579"/>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அவர்தம் உறுப்பினர்களாகிய நாங்களும் அவரைப் பின்தொடர்வோம்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எனும் நம்பிக்கையைத் தருவதற்காகவே.</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ஆகவே பாஸ்கா மகிழ்ச்சி பொங்க அனைத்துலகின் மாந்தர் அனைவரும்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அக்களிக்கின்றனர்; அவ்வாறே ஆற்றல் மிக்கோரும் அதிகாரம்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கொண்ட தூதர்களும், உமது மாட்சியைப் புகழ்ந்து பாடி</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முடிவின்றிச் சொல்வதாவது: தூயவர்.</a:t>
            </a:r>
          </a:p>
        </p:txBody>
      </p:sp>
    </p:spTree>
    <p:extLst>
      <p:ext uri="{BB962C8B-B14F-4D97-AF65-F5344CB8AC3E}">
        <p14:creationId xmlns:p14="http://schemas.microsoft.com/office/powerpoint/2010/main" val="4102049740"/>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06712"/>
            <a:ext cx="12192000" cy="6644576"/>
          </a:xfrm>
          <a:prstGeom prst="rect">
            <a:avLst/>
          </a:prstGeom>
        </p:spPr>
        <p:txBody>
          <a:bodyPr wrap="square">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 படைகளின் கடவுளாம் ஆண்டவர்</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விண்ணகமும், மண்ணகமும்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மாட்சியால் நிறைந்துள்ளன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பெயரால்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வருகிறவர் ஆசி பெற்றவர்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842764081"/>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2" name="Picture 4" descr="Holy Eucharist - Our Lady of Lebanon Maronite Catholic Church - Lewisville,  TX">
            <a:extLst>
              <a:ext uri="{FF2B5EF4-FFF2-40B4-BE49-F238E27FC236}">
                <a16:creationId xmlns:a16="http://schemas.microsoft.com/office/drawing/2014/main" id="{DF4B8FAC-8958-C23A-D1E9-D92C5FD4C16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9172"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64228360"/>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22210"/>
            <a:ext cx="12192000" cy="5813579"/>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நீர் மெய்யாகவே தூயவர்,</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தூய்மை அனைத்துக்கும் ஊற்று</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ஆகவே உம்முடைய ஆவியைப் பொழிந்து,</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இக்காணிக்கைகளைத் தூய்மைப்படுத்த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 வேண்டுகின்றோம்.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இவ்வாறு, எங்கள் ஆண்டவர் இயேசு கிறிஸ்துவின்</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உடலும்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இரத்தமுமாக எங்களுக்கு இவை மாறுவனவாக.</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516021057"/>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65890"/>
            <a:ext cx="12192000" cy="5813579"/>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 பாடுபட உளம் கனிந்து தம்மைக் கையளித்தபோது</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அப்பத்தை எடுத்து, நன்றி செலுத்தி,</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அதைப் பிட்டு, தம் சீடர்களுக்கு அளித்துக் கூறியதாவது:</a:t>
            </a:r>
          </a:p>
          <a:p>
            <a:pPr algn="just">
              <a:lnSpc>
                <a:spcPct val="150000"/>
              </a:lnSpc>
            </a:pP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அனைவரும் இதிலிருந்து பெற்று உண்ணுங்கள்;</a:t>
            </a:r>
          </a:p>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ஏனெனில் இது உங்களுக்காகக் </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கையளிக்கப்படும் என் உடல்.</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4163211183"/>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அவ்வண்ணமே, இரவு விருந்தை அருந்தியபின்,</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கிண்ணத்தையும் எடுத்து, மீண்டும் உமக்கு நன்றி கூறி,</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தம் சீடர்களுக்கு அளித்து அவர் கூறியதாவது:</a:t>
            </a:r>
          </a:p>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அனைவரும் இதிலிருந்து பெற்றுப் பருகுங்கள்;</a:t>
            </a:r>
          </a:p>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ஏனெனில் இது புதிய, நிலையான</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உடன்படிக்கைக்கு </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உரிய என் இரத்தத்தின் கிண்ணம்.</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இது பாவ மன்னிப்புக்கென்று</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உங்களுக்காகவும் பலருக்காகவும் சிந்தப்படும்.</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இதை என் நினைவாகச் செய்யுங்கள்.</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215105776"/>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785612"/>
            <a:ext cx="12192000" cy="4524315"/>
          </a:xfrm>
          <a:prstGeom prst="rect">
            <a:avLst/>
          </a:prstGeom>
          <a:noFill/>
        </p:spPr>
        <p:txBody>
          <a:bodyPr wrap="square" rtlCol="0">
            <a:spAutoFit/>
          </a:bodyPr>
          <a:lstStyle/>
          <a:p>
            <a:pPr algn="just">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நம்பிக்கையின் மறைபொருள்</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நீர் வருமளவும் உமது இறப்பினை அறிக்கையிடுகின்றோம். உமது உயிர்ப்பினையும் எடுத்துரைக்கின்றோம்.</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359289369"/>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65890"/>
            <a:ext cx="12192000" cy="4359335"/>
          </a:xfrm>
          <a:prstGeom prst="rect">
            <a:avLst/>
          </a:prstGeom>
          <a:noFill/>
        </p:spPr>
        <p:txBody>
          <a:bodyPr wrap="square" rtlCol="0">
            <a:spAutoFit/>
          </a:bodyPr>
          <a:lstStyle/>
          <a:p>
            <a:pPr algn="just">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ஆகவே ஆண்டவரே,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கிறிஸ்துவின் இறப்பினையும் உயிர்ப்பினையும் நினைவுகூர்ந்து,</a:t>
            </a:r>
          </a:p>
          <a:p>
            <a:pPr algn="just">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வாழ்வுதரும் அப்பத்தையும் மீட்பு அளிக்கும் கிண்ணத்தையும் உமக்கு ஒப்புக்கொடுக்கின்றோம்.</a:t>
            </a:r>
          </a:p>
        </p:txBody>
      </p:sp>
    </p:spTree>
    <p:extLst>
      <p:ext uri="{BB962C8B-B14F-4D97-AF65-F5344CB8AC3E}">
        <p14:creationId xmlns:p14="http://schemas.microsoft.com/office/powerpoint/2010/main" val="3933917926"/>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65890"/>
            <a:ext cx="12192000" cy="5813579"/>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 திருமுன் நின்று உமக்கு ஊழியம் புரியத் தகுந்தவர்கள் என எங்களை ஏற்றுக்கொண்டீர்;</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எனவே உமக்கு நன்றி செலுத்துகின்றோம்.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மேலும் கிறிஸ்துவின் உடலிலும் இரத்தத்திலும் பங்குகொள்ளும் எங்களைத்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 ஆவியார்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ஒன்று சேர்க்க வேண்டும் என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உம்மைத் தாழ்மையுடன் மன்றாடுகின்றோம்.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373824549"/>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65890"/>
            <a:ext cx="12192000" cy="415158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உலகெங்கும் பரவி இருக்கும்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 திரு அவையை நினைவுகூர்ந்தருளும்.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திருத்தந்தை (பெயர்) . . . , எங்கள் ஆயர் (பெயர்)* ...</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எல்லாத் திருநிலையினர் ஆகிய அனைவரோடும்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 திரு அவை அன்பில் நிறைவு பெறச் செய்தருளும்.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614238178"/>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65890"/>
            <a:ext cx="12192000" cy="415158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நீர் (இன்று) இவ்வுலகிலிருந்து</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உம்மிடம் அழைத்துக்கொண்ட (பெயர்) ... என்னும்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 அடியாரை நினைவுகூர்ந்தருளும்.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 திருமகனோடு அவரது இறப்பில் இணைக்கப்பட்டிருந்த இவர்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உயிர்ப்பிலும் அவரைப் போல இருக்கச் செய்தருளும்.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389111776"/>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65890"/>
            <a:ext cx="12192000" cy="5813579"/>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மேலும் உயிர்த்தெழும் எதிர்நோக்குடன் துயில்கொள்ளும்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சகோதரர் சகோதரிகளையும்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இறந்தோர் அனைவரையும் இரக்கத்துடன் நினைவுகூர்ந்து,</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 திருமுக ஒளியினுள் ஏற்றருளும்.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அனைவர் மீதும் இரக்கமாயிரும்.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கடவுளின் கன்னித் தாயான புனித மரியா,</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அவருடைய கணவரான புனித யோசேப்பு, புனிதத் திருத்தூதர்கள்,</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17600499"/>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65890"/>
            <a:ext cx="12192000" cy="4982582"/>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இவ்வுலகில் உமக்கு உகந்தவராய் இருந்தோர் ஆகிய</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புனிதர் அனைவருடனும்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நிலைவாழ்வில் பங்குகொள்ளும் தகுதி பெற்று,</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 திருமகன் இயேசு கிறிஸ்து வழியாக</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உம்மைப் புகழ்ந்தேத்தும் வரம் அருள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 மன்றாடுகின்றோம்.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447601576"/>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65890"/>
            <a:ext cx="12192000" cy="4359335"/>
          </a:xfrm>
          <a:prstGeom prst="rect">
            <a:avLst/>
          </a:prstGeom>
          <a:noFill/>
        </p:spPr>
        <p:txBody>
          <a:bodyPr wrap="square" rtlCol="0">
            <a:spAutoFit/>
          </a:bodyPr>
          <a:lstStyle/>
          <a:p>
            <a:pPr algn="just">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இவர் வழியாக, இவரோடு, இவரில், எல்லாம் வல்ல</a:t>
            </a:r>
          </a:p>
          <a:p>
            <a:pPr algn="just">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இறைவனாகிய தந்தையே, தூய ஆவியாரின் ஒன்றிப்பில்,</a:t>
            </a:r>
          </a:p>
          <a:p>
            <a:pPr algn="just">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எல்லாப் புகழும் மாட்சியும், என்றென்றும் உமக்கு உரியதே.</a:t>
            </a:r>
          </a:p>
          <a:p>
            <a:pPr algn="r">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4071049539"/>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378040"/>
            <a:ext cx="12192000" cy="3251339"/>
          </a:xfrm>
          <a:prstGeom prst="rect">
            <a:avLst/>
          </a:prstGeom>
          <a:noFill/>
        </p:spPr>
        <p:txBody>
          <a:bodyPr wrap="square" rtlCol="0">
            <a:spAutoFit/>
          </a:bodyPr>
          <a:lstStyle/>
          <a:p>
            <a:pPr algn="just">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மீட்பரின் கட்டளையால் கற்பிக்கப்பட்டு, </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இறைப்படிப்பினையால் பயிற்சி பெற்ற நாம் துணிந்து சொல்வோம்: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881348324"/>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15155"/>
            <a:ext cx="12192000" cy="5467331"/>
          </a:xfrm>
          <a:prstGeom prst="rect">
            <a:avLst/>
          </a:prstGeom>
          <a:noFill/>
        </p:spPr>
        <p:txBody>
          <a:bodyPr wrap="square" rtlCol="0">
            <a:spAutoFit/>
          </a:bodyPr>
          <a:lstStyle/>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விண்ணுலகில் இருக்கிற எங்கள் தந்தையே,</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 பெயர் தூயது எனப் போற்றப்பெறுக!</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 ஆட்சி வருக!</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 திருவுளம்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விண்ணுலகில் நிறைவேறுவது போல</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மண்ணுலகிலும் நிறைவேறுக!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604087483"/>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1280" y="381644"/>
            <a:ext cx="10586720" cy="5909310"/>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அன்றாட உணவை</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இன்று எங்களுக்குத் தாரும்.</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எங்களுக்கு எதிராகக் குற்றம் செய்வோரை</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மன்னிப்பது போல</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குற்றங்களை மன்னியும்.</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சோதனைக்கு உட்படுத்தாதேயும்.</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ருந்து எங்களை விடுவித்தருளும். </a:t>
            </a:r>
            <a:endParaRPr lang="en-IN" sz="3600" dirty="0"/>
          </a:p>
        </p:txBody>
      </p:sp>
    </p:spTree>
    <p:extLst>
      <p:ext uri="{BB962C8B-B14F-4D97-AF65-F5344CB8AC3E}">
        <p14:creationId xmlns:p14="http://schemas.microsoft.com/office/powerpoint/2010/main" val="4218449785"/>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682580"/>
            <a:ext cx="12192000" cy="4982582"/>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அனைத்திலிருந்தும்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விடுவித்து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வாழ்நாளில்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அமைதியைக்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கனிவுடன்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மன்றாடுகின்றோம்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இரக்கத்தின்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உதவியால்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பாவத்திலிருந்து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எப்போதும்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விடுதலை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பெற்று</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யாதொரு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கலக்கமுமின்றி</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நலமாயிருப்போமாக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எதிர்நோக்கியிருக்கும்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பேரின்பத்துக்காகவும்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227828980"/>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983231"/>
            <a:ext cx="12192000" cy="4151586"/>
          </a:xfrm>
          <a:prstGeom prst="rect">
            <a:avLst/>
          </a:prstGeom>
          <a:noFill/>
        </p:spPr>
        <p:txBody>
          <a:bodyPr wrap="square" rtlCol="0">
            <a:spAutoFit/>
          </a:bodyPr>
          <a:lstStyle/>
          <a:p>
            <a:pPr algn="just">
              <a:lnSpc>
                <a:spcPct val="150000"/>
              </a:lnSpc>
            </a:pP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மீட்பராகிய</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இயேசு</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வருகைக்காகவும்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காத்திருக்கின்றோம்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gn="just">
              <a:lnSpc>
                <a:spcPct val="150000"/>
              </a:lnSpc>
            </a:pP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ஏனெனில்</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ஆட்சியும்</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வல்லமையும்</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மாட்சியும்</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என்றென்றும்</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78644330"/>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06712"/>
            <a:ext cx="12192000" cy="6644576"/>
          </a:xfrm>
          <a:prstGeom prst="rect">
            <a:avLst/>
          </a:prstGeom>
          <a:noFill/>
        </p:spPr>
        <p:txBody>
          <a:bodyPr wrap="square" rtlCol="0">
            <a:spAutoFit/>
          </a:bodyPr>
          <a:lstStyle/>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இயேசு கிறிஸ்துவே, "அமைதியை உங்களுக்கு விட்டுச் செல்கின்றேன். என் அமைதியையே உங்களுக்கு அளிக்கிறேன்" என்று உம் திருத்தூதர்களுக்கு மொழிந்தீரே; எங்கள் பாவங்களைப் பாராமல் உமது திருஅவையின் நம்பிக்கையைக்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கண்ணோக்கி, உம் திருவுளத்துக்கு ஏற்ப அதற்கு அமைதியையும் ஒற்றுமையையும் அளித்தருள்வீராக. என்றென்றும் வாழ்ந்து ஆட்சி செய்கின்றவர் நீரே.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126336588"/>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210615"/>
            <a:ext cx="12192000" cy="3693319"/>
          </a:xfrm>
          <a:prstGeom prst="rect">
            <a:avLst/>
          </a:prstGeom>
          <a:noFill/>
        </p:spPr>
        <p:txBody>
          <a:bodyPr wrap="square" rtlCol="0">
            <a:spAutoFit/>
          </a:bodyPr>
          <a:lstStyle/>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ஆண்டவருடைய அமைதி உங்களோடு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என்றும் இருப்பதாக</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 ஆன்மாவோடும் இருப்பதாக</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endParaRPr lang="en-IN" dirty="0">
              <a:solidFill>
                <a:srgbClr val="FF0000"/>
              </a:solidFill>
            </a:endParaRPr>
          </a:p>
        </p:txBody>
      </p:sp>
    </p:spTree>
    <p:extLst>
      <p:ext uri="{BB962C8B-B14F-4D97-AF65-F5344CB8AC3E}">
        <p14:creationId xmlns:p14="http://schemas.microsoft.com/office/powerpoint/2010/main" val="71431069"/>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68393"/>
            <a:ext cx="12192000" cy="6575326"/>
          </a:xfrm>
          <a:prstGeom prst="rect">
            <a:avLst/>
          </a:prstGeom>
        </p:spPr>
        <p:txBody>
          <a:bodyPr wrap="square">
            <a:spAutoFit/>
          </a:bodyPr>
          <a:lstStyle/>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உலகின் பாவங்களைப் போக்கும்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இறைவனின் செம்மறியே</a:t>
            </a:r>
          </a:p>
          <a:p>
            <a:pPr>
              <a:lnSpc>
                <a:spcPct val="20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மேல் இரக்கமாயிரும்</a:t>
            </a:r>
          </a:p>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உலகின் பாவங்களைப் போக்கும்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இறைவனின் செம்மறியே</a:t>
            </a:r>
          </a:p>
          <a:p>
            <a:pPr>
              <a:lnSpc>
                <a:spcPct val="20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மேல் இரக்கமாயிரும்</a:t>
            </a:r>
          </a:p>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உலகின் பாவங்களைப் போக்கும்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இறைவனின் செம்மறியே</a:t>
            </a:r>
          </a:p>
          <a:p>
            <a:pPr>
              <a:lnSpc>
                <a:spcPct val="20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எங்களுக்கு அமைதியை அளித்தருளும்</a:t>
            </a:r>
          </a:p>
        </p:txBody>
      </p:sp>
    </p:spTree>
    <p:extLst>
      <p:ext uri="{BB962C8B-B14F-4D97-AF65-F5344CB8AC3E}">
        <p14:creationId xmlns:p14="http://schemas.microsoft.com/office/powerpoint/2010/main" val="214685671"/>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68393"/>
            <a:ext cx="12192000" cy="6575326"/>
          </a:xfrm>
          <a:prstGeom prst="rect">
            <a:avLst/>
          </a:prstGeom>
        </p:spPr>
        <p:txBody>
          <a:bodyPr wrap="square">
            <a:spAutoFit/>
          </a:bodyPr>
          <a:lstStyle/>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உலகின் பாவம் போக்கும் இறைவனின் செம்மறியே! </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எம் மேல் இரக்கம் வையும்</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20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உலகின் பாவம் போக்கும் இறைவனின்  </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nSpc>
                <a:spcPct val="20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செம்மறியே!</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எம் மேல் இரக்கம் வையும்</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உலகின் பாவம் போக்கும் இறைவனின்  செம்மறியே!</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எமக்கு அமைதி அருளும்.</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436284790"/>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575326"/>
          </a:xfrm>
          <a:prstGeom prst="rect">
            <a:avLst/>
          </a:prstGeom>
          <a:noFill/>
        </p:spPr>
        <p:txBody>
          <a:bodyPr wrap="square" rtlCol="0">
            <a:spAutoFit/>
          </a:bodyPr>
          <a:lstStyle/>
          <a:p>
            <a:pPr algn="just">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இதோ, இறைவனின் செம்மறி, இதோ, உலகின் பாவங்களைப் போக்குபவர். செம்மறியின் விருந்துக்கு அழைக்கப் பெற்றோர்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பேறுபெற்றோர்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நீர் என் இல்லத்தில் எழுந்தருள நான் தகுதியற்றவன், ஆனால் ஒரு வார்த்தை மட்டும் சொல்லியருளும், எனது ஆன்மா நலம் அடையும்.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96028038"/>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22210"/>
            <a:ext cx="12192000" cy="4982582"/>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ஆசை நன்மை செபம்</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 இயேசுவே! நீர் உண்மையாகவே</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நற்கருணையில் இருக்கிறீரென்று நான்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நம்புகிறேன்.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எல்லாவற்றுக்கும் மேலாக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 நான் நேசிக்கிறேன்.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 ஆன்மாவில்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உம்மைக் கொண்டிருக்க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நான் மிகவும்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ஆசிக்கிறேன். </a:t>
            </a:r>
          </a:p>
        </p:txBody>
      </p:sp>
    </p:spTree>
    <p:extLst>
      <p:ext uri="{BB962C8B-B14F-4D97-AF65-F5344CB8AC3E}">
        <p14:creationId xmlns:p14="http://schemas.microsoft.com/office/powerpoint/2010/main" val="3737922848"/>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22210"/>
            <a:ext cx="12192000" cy="5813579"/>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இப்பொழுது நான்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அருளடையாளத்தின் வழியாக உம்மை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உட்கொள்ள முடியாமலிருப்பதால், என்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ஞான விதமாய் என் இருதயத்தில்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எழுந்தருளி வாரும்... ஆண்டவரே! நீர்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என்னுள்ளத்தில் வந்திருக்கிறீர் என்று நான்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நம்புகிறேன். என்னை முழுவதும் உம்முடன்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ஒன்றிக்கிறேன். என்னை உம்மை விட்டு</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ஒருபோதும் பிரிய விடாதேயும் இயேசுவே!</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p>
        </p:txBody>
      </p:sp>
    </p:spTree>
    <p:extLst>
      <p:ext uri="{BB962C8B-B14F-4D97-AF65-F5344CB8AC3E}">
        <p14:creationId xmlns:p14="http://schemas.microsoft.com/office/powerpoint/2010/main" val="293404279"/>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938770"/>
            <a:ext cx="12192000" cy="4013086"/>
          </a:xfrm>
          <a:prstGeom prst="rect">
            <a:avLst/>
          </a:prstGeom>
          <a:noFill/>
        </p:spPr>
        <p:txBody>
          <a:bodyPr wrap="square" rtlCol="0">
            <a:spAutoFit/>
          </a:bodyPr>
          <a:lstStyle/>
          <a:p>
            <a:pPr algn="just">
              <a:lnSpc>
                <a:spcPct val="2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நமதாண்டவராகிய இயேசுவின் உடலும்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இரத்தமும் என் ஆன்மாவை நித்திய வாழ்வுக்கு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காப்பாற்றுவதாக. ஆமென்.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2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(மூன்று முறை</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சொல்லவேண்டும்)</a:t>
            </a:r>
          </a:p>
        </p:txBody>
      </p:sp>
    </p:spTree>
    <p:extLst>
      <p:ext uri="{BB962C8B-B14F-4D97-AF65-F5344CB8AC3E}">
        <p14:creationId xmlns:p14="http://schemas.microsoft.com/office/powerpoint/2010/main" val="3270686911"/>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22210"/>
            <a:ext cx="12191999" cy="3320589"/>
          </a:xfrm>
          <a:prstGeom prst="rect">
            <a:avLst/>
          </a:prstGeom>
          <a:noFill/>
        </p:spPr>
        <p:txBody>
          <a:bodyPr wrap="square" rtlCol="0">
            <a:spAutoFit/>
          </a:bodyPr>
          <a:lstStyle/>
          <a:p>
            <a:pPr algn="ct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திருவிருந்துப்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பல்லவி</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மத்</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28:20 </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இதோ! உலக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முடிவுவரை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எந்நாளும்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நான் உங்களுடன்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இருக்கிறேன், அல்லேலூயா.</a:t>
            </a:r>
          </a:p>
        </p:txBody>
      </p:sp>
    </p:spTree>
    <p:extLst>
      <p:ext uri="{BB962C8B-B14F-4D97-AF65-F5344CB8AC3E}">
        <p14:creationId xmlns:p14="http://schemas.microsoft.com/office/powerpoint/2010/main" val="2531613645"/>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644576"/>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உறவாடும் தெய்வம்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உணவாக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வந்தார்</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 நெஞ்சம்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இனிதாகப்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பாடும்</a:t>
            </a: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கார்மேகம்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காணும்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மயிலாக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நானும்</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நாவில்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ஆனந்த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ராகம்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உணவாய்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வந்த தெய்வம் - என்</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உள்ளம்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கவர்ந்த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தெய்வம்</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உள்ளம்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கவர்ந்த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தெய்வம் - என்</a:t>
            </a: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உணவாய்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வந்த தெய்வம்</a:t>
            </a:r>
          </a:p>
        </p:txBody>
      </p:sp>
    </p:spTree>
    <p:extLst>
      <p:ext uri="{BB962C8B-B14F-4D97-AF65-F5344CB8AC3E}">
        <p14:creationId xmlns:p14="http://schemas.microsoft.com/office/powerpoint/2010/main" val="1573518425"/>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381000"/>
            <a:ext cx="12192000" cy="5813579"/>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1.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எழில்கொண்ட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மன்னா உன் மணக்கோலம் காண</a:t>
            </a: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விளக்கோடு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தேடினேன்</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இரண்டும்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ஏங்க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நேரங்கள்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நீள</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நான் இங்கு உளம்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வாடினேன்</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நெஞ்சம்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தஞ்சம் ஆ</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உனக்காக நான்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வாழ்கிறேன்</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அன்பில்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ஒன்றாகிறேன்</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645943814"/>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644576"/>
          </a:xfrm>
          <a:prstGeom prst="rect">
            <a:avLst/>
          </a:prstGeom>
          <a:noFill/>
        </p:spPr>
        <p:txBody>
          <a:bodyPr wrap="square" rtlCol="0">
            <a:spAutoFit/>
          </a:bodyPr>
          <a:lstStyle/>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உணவாய்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வந்த தெய்வம் - என்</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உள்ளம்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கவர்ந்த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தெய்வம்</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உள்ளம்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கவர்ந்த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தெய்வம் - என்</a:t>
            </a: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உணவாய்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வந்த தெய்வம்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உறவாடும் தெய்வம்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உணவாக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வந்தார்</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 நெஞ்சம்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இனிதாகப்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பாடும்</a:t>
            </a: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கார்மேகம்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காணும்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மயிலாக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நானும்</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நாவில்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ஆனந்த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ராகம்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66282219"/>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22210"/>
            <a:ext cx="12192000" cy="5813579"/>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2. பல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பட்டோடும்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ஒபீர்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நாட்டுப்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பொன்னோடும்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நான் என்னை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அழகாக்கினேன்</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மன்னா நீ காண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மகிழ்வென்னை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ஆள</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உனக்காக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யாழ்</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மீட்டினேன்</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இன்பம்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துன்பம் ஆ</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 மாண்பு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நிறைவானது</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 மாட்சி நிலையானது</a:t>
            </a:r>
          </a:p>
        </p:txBody>
      </p:sp>
    </p:spTree>
    <p:extLst>
      <p:ext uri="{BB962C8B-B14F-4D97-AF65-F5344CB8AC3E}">
        <p14:creationId xmlns:p14="http://schemas.microsoft.com/office/powerpoint/2010/main" val="270393155"/>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644576"/>
          </a:xfrm>
          <a:prstGeom prst="rect">
            <a:avLst/>
          </a:prstGeom>
          <a:noFill/>
        </p:spPr>
        <p:txBody>
          <a:bodyPr wrap="square" rtlCol="0">
            <a:spAutoFit/>
          </a:bodyPr>
          <a:lstStyle/>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உணவாய்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வந்த தெய்வம் - என்</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உள்ளம்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கவர்ந்த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தெய்வம்</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உள்ளம்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கவர்ந்த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தெய்வம் - என்</a:t>
            </a: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உணவாய்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வந்த தெய்வம்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உறவாடும் தெய்வம்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உணவாக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வந்தார்</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 நெஞ்சம்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இனிதாகப்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பாடும்</a:t>
            </a: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கார்மேகம்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காணும்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மயிலாக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நானும்</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நாவில்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ஆனந்த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ராகம்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963253251"/>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644576"/>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உறவாடும் தெய்வம்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உணவாக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வந்தார்</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 நெஞ்சம்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இனிதாகப்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பாடும்</a:t>
            </a: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கார்மேகம்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காணும்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மயிலாக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நானும்</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நாவில்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ஆனந்த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ராகம்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உணவாய்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வந்த தெய்வம் - என்</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உள்ளம்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கவர்ந்த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தெய்வம்</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உள்ளம்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கவர்ந்த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தெய்வம் - என்</a:t>
            </a: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உணவாய்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வந்த தெய்வம்</a:t>
            </a:r>
          </a:p>
        </p:txBody>
      </p:sp>
    </p:spTree>
    <p:extLst>
      <p:ext uri="{BB962C8B-B14F-4D97-AF65-F5344CB8AC3E}">
        <p14:creationId xmlns:p14="http://schemas.microsoft.com/office/powerpoint/2010/main" val="2516146037"/>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0"/>
            <a:ext cx="12192000" cy="6644576"/>
          </a:xfrm>
          <a:prstGeom prst="rect">
            <a:avLst/>
          </a:prstGeom>
        </p:spPr>
        <p:txBody>
          <a:bodyPr wrap="square">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ஆன்மாவே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 புனிதமாக்கும்.</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திருவுடலே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 மீட்டருளும்.</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 திரு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இரத்தமே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எனக்கு எழுச்சியூட்டும்.</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 விலாவின்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தண்ணீரே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கழுவிடுமே</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lvl="4">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 பாடுகளே,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தேற்றிடுமே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ஓ</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நல்ல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இயேசுவே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எனக்கு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செவிசாயும்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திருக்காயங்களுள்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மறைத்தருளும்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உம்மிடமிருந்து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பிரிய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விடாதேயும்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4010845668"/>
      </p:ext>
    </p:extLst>
  </p:cSld>
  <p:clrMapOvr>
    <a:masterClrMapping/>
  </p:clrMapOvr>
  <mc:AlternateContent xmlns:mc="http://schemas.openxmlformats.org/markup-compatibility/2006" xmlns:p14="http://schemas.microsoft.com/office/powerpoint/2010/main">
    <mc:Choice Requires="p14">
      <p:transition p14:dur="400">
        <p14:flythrough/>
      </p:transition>
    </mc:Choice>
    <mc:Fallback xmlns="">
      <p:transition>
        <p:fade/>
      </p:transition>
    </mc:Fallback>
  </mc:AlternateContent>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519954"/>
            <a:ext cx="12192000" cy="5467331"/>
          </a:xfrm>
          <a:prstGeom prst="rect">
            <a:avLst/>
          </a:prstGeom>
        </p:spPr>
        <p:txBody>
          <a:bodyPr wrap="square">
            <a:spAutoFit/>
          </a:bodyPr>
          <a:lstStyle/>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 பகைவரிடமிருந்து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என்னைக் காத்தருளும்.</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எனது இறப்பின் வேளையில்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அழைத்தருளும்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20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உம்மிடம்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வர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எனக்கு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கட்டளையிட்டருளும்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புனிதர்களோடு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எக்காலமும்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உம்மைப்</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புகழ செய்யும்!</a:t>
            </a:r>
          </a:p>
          <a:p>
            <a:pPr>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585336931"/>
      </p:ext>
    </p:extLst>
  </p:cSld>
  <p:clrMapOvr>
    <a:masterClrMapping/>
  </p:clrMapOvr>
  <mc:AlternateContent xmlns:mc="http://schemas.openxmlformats.org/markup-compatibility/2006" xmlns:p14="http://schemas.microsoft.com/office/powerpoint/2010/main">
    <mc:Choice Requires="p14">
      <p:transition p14:dur="400">
        <p14:flythrough/>
      </p:transition>
    </mc:Choice>
    <mc:Fallback xmlns="">
      <p:transition>
        <p:fade/>
      </p:transition>
    </mc:Fallback>
  </mc:AlternateContent>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 y="0"/>
            <a:ext cx="12191999" cy="6644576"/>
          </a:xfrm>
          <a:prstGeom prst="rect">
            <a:avLst/>
          </a:prstGeom>
          <a:noFill/>
        </p:spPr>
        <p:txBody>
          <a:bodyPr wrap="square" rtlCol="0">
            <a:spAutoFit/>
          </a:bodyPr>
          <a:lstStyle/>
          <a:p>
            <a:pPr algn="just">
              <a:lnSpc>
                <a:spcPct val="150000"/>
              </a:lnSpc>
            </a:pP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திருவிருந்துக்குப்பின்</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மன்றாட்டு</a:t>
            </a:r>
            <a:endPar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என்றென்றுமுள்ள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எல்லாம் வல்ல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இவ்வுலகில் இருக்கும் நாங்கள்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மறைநிகழ்வுகளைக்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கொண்டாட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அருளுகின்றீர்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எங்கள் இயல்பு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இணைக்கப்பட்டுள்ள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இடத்துக்கே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எமது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கிறிஸ்தவ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பற்றன்பு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எம்மை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இட்டுச்செல்ல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அருள்வீராக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ஆண்டவராகிய</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வழியாக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மன்றாடுகின்றோம்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245831401"/>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 y="0"/>
            <a:ext cx="12191999" cy="6644576"/>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நிறைவுச் சடங்கு</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உங்களோடு இருப்பாராக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 ஆன்மாவோடும் இருப்பாராக</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எல்லாம் வல்ல இறைவன் தந்தை,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மகன், தூய</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ஆவியார்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உங்களுக்கு ஆசி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வழங்குவாராக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சென்று வாருங்கள், திருப்பலி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நிறைவேறிற்று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அல்லேலூயா!</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அல்லேலூயா!</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இறைவனுக்கு நன்றி!</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அல்லேலூயா</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54834105"/>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6" name="Picture 4" descr="Why Was Jesus Christ Called the Son of God?">
            <a:extLst>
              <a:ext uri="{FF2B5EF4-FFF2-40B4-BE49-F238E27FC236}">
                <a16:creationId xmlns:a16="http://schemas.microsoft.com/office/drawing/2014/main" id="{F1141CFC-AA0C-3890-7A05-DFFA8AFF7E0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88" y="0"/>
            <a:ext cx="12188825"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67272731"/>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56947"/>
            <a:ext cx="12192000" cy="4990340"/>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வான்லோக ராணி வையக ராணி</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மண் மீதிலே புனித மாது நீ (2)</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1. விண்ணொளிர் தாரகை தாயே நீ</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தண்ணொளிர்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சிடும் ஆரணி -2</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பாவமேதுமில்லா சீலி பாவிகளின் செல்வ ராணி</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பாதுகாத்து ஆளுவாயே நீ</a:t>
            </a:r>
            <a:endParaRPr lang="en-IN" sz="3600" dirty="0"/>
          </a:p>
        </p:txBody>
      </p:sp>
    </p:spTree>
    <p:extLst>
      <p:ext uri="{BB962C8B-B14F-4D97-AF65-F5344CB8AC3E}">
        <p14:creationId xmlns:p14="http://schemas.microsoft.com/office/powerpoint/2010/main" val="4149536118"/>
      </p:ext>
    </p:extLst>
  </p:cSld>
  <p:clrMapOvr>
    <a:masterClrMapping/>
  </p:clrMapOvr>
  <mc:AlternateContent xmlns:mc="http://schemas.openxmlformats.org/markup-compatibility/2006" xmlns:p14="http://schemas.microsoft.com/office/powerpoint/2010/main">
    <mc:Choice Requires="p14">
      <p:transition>
        <p14:ripple/>
      </p:transition>
    </mc:Choice>
    <mc:Fallback xmlns="">
      <p:transition>
        <p:fade/>
      </p:transition>
    </mc:Fallback>
  </mc:AlternateContent>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AB9CCDB-399D-438C-B891-3DA1594C4D3A}"/>
              </a:ext>
            </a:extLst>
          </p:cNvPr>
          <p:cNvSpPr txBox="1"/>
          <p:nvPr/>
        </p:nvSpPr>
        <p:spPr>
          <a:xfrm>
            <a:off x="0" y="522210"/>
            <a:ext cx="12192000" cy="5813579"/>
          </a:xfrm>
          <a:prstGeom prst="rect">
            <a:avLst/>
          </a:prstGeom>
          <a:noFill/>
        </p:spPr>
        <p:txBody>
          <a:bodyPr wrap="square" rtlCol="0">
            <a:spAutoFit/>
          </a:bodyPr>
          <a:lstStyle/>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வான்லோக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ராணி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ராணி</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மண்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மீதிலே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புனித மாது நீ (2)</a:t>
            </a:r>
          </a:p>
          <a:p>
            <a:pPr>
              <a:lnSpc>
                <a:spcPct val="150000"/>
              </a:lnSpc>
            </a:pP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2.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போற்றிடும்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ராக்கினி</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மண்வர்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வழ்த்திடும்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ராக்கினி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(2) –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பாவமேதுமில்லா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பாவிகளின்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செல்வ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ராணி</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பாதுகாத்து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ஆளுவாயே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a:t>
            </a:r>
          </a:p>
        </p:txBody>
      </p:sp>
    </p:spTree>
    <p:extLst>
      <p:ext uri="{BB962C8B-B14F-4D97-AF65-F5344CB8AC3E}">
        <p14:creationId xmlns:p14="http://schemas.microsoft.com/office/powerpoint/2010/main" val="1515937647"/>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AB9CCDB-399D-438C-B891-3DA1594C4D3A}"/>
              </a:ext>
            </a:extLst>
          </p:cNvPr>
          <p:cNvSpPr txBox="1"/>
          <p:nvPr/>
        </p:nvSpPr>
        <p:spPr>
          <a:xfrm>
            <a:off x="0" y="0"/>
            <a:ext cx="12192000" cy="6644576"/>
          </a:xfrm>
          <a:prstGeom prst="rect">
            <a:avLst/>
          </a:prstGeom>
          <a:noFill/>
        </p:spPr>
        <p:txBody>
          <a:bodyPr wrap="square" rtlCol="0">
            <a:spAutoFit/>
          </a:bodyPr>
          <a:lstStyle/>
          <a:p>
            <a:pPr algn="ctr">
              <a:lnSpc>
                <a:spcPct val="150000"/>
              </a:lnSpc>
            </a:pP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குருக்களுக்காக</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வேண்டும் செபம்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ஓ நித்திய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குருவாகிய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இயேசுவே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ஊழியர்களாகிய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குருக்களை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திரு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இருதயத்தில்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வைத்துப்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பாதுகாத்தருளும்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நாள்தோறும்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திரு உடலை ஏந்தும் அவர்கள் கைகள்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கறைபடாதபடியும்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விலைமதிக்கப்படாத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திரு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இரத்தத்தை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பருகும்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அவர்கள்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உதடுகளை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மாசு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அணுகாதபடியும்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அர்ச்சித்தருளும்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p:txBody>
      </p:sp>
    </p:spTree>
    <p:extLst>
      <p:ext uri="{BB962C8B-B14F-4D97-AF65-F5344CB8AC3E}">
        <p14:creationId xmlns:p14="http://schemas.microsoft.com/office/powerpoint/2010/main" val="2836008782"/>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AB9CCDB-399D-438C-B891-3DA1594C4D3A}"/>
              </a:ext>
            </a:extLst>
          </p:cNvPr>
          <p:cNvSpPr txBox="1"/>
          <p:nvPr/>
        </p:nvSpPr>
        <p:spPr>
          <a:xfrm>
            <a:off x="0" y="0"/>
            <a:ext cx="12192000" cy="5813579"/>
          </a:xfrm>
          <a:prstGeom prst="rect">
            <a:avLst/>
          </a:prstGeom>
          <a:noFill/>
        </p:spPr>
        <p:txBody>
          <a:bodyPr wrap="square" rtlCol="0">
            <a:spAutoFit/>
          </a:bodyPr>
          <a:lstStyle/>
          <a:p>
            <a:pPr algn="just">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குருத்துவத்தின்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முத்திரையால்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அவர்களுடைய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இதயங்களைத்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தூய்மைப்படுத்தியருளும்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அவர்களை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மண்ணுலக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நாட்டமற்றவர்களாக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இருக்கச்</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செய்தருளும்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அவர்களை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தூய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அன்பாலும்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தூய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ஆவியின்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அருட்கொடைகளாலும்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வரங்களாலும்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கனிகளாலும்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நிரப்பியருளும்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அவர்களுடைய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திருப்பணியை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ஆசீர்வதித்து, அதன்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பலன்களை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மிகுதியாக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அளித்தருளும்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ta-IN" sz="3600"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127264955"/>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AB9CCDB-399D-438C-B891-3DA1594C4D3A}"/>
              </a:ext>
            </a:extLst>
          </p:cNvPr>
          <p:cNvSpPr txBox="1"/>
          <p:nvPr/>
        </p:nvSpPr>
        <p:spPr>
          <a:xfrm>
            <a:off x="0" y="0"/>
            <a:ext cx="12192000" cy="415158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அவர்கள் பணிசெய்யும் மக்கள் மண்ணுலகில் அவர்களுக்கு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ஆனந்தமாகவும்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விண்ணுலகில் அழகிய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மணிமகுடமாகவும்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இருப்பார்களாக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ஓ! நல்ல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இயேசுவே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தூய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அன்பால்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நிரப்பப்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பெற்ற புனிதமான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குருக்களை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எங்களுக்குத்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தந்தருளும்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p:txBody>
      </p:sp>
    </p:spTree>
    <p:extLst>
      <p:ext uri="{BB962C8B-B14F-4D97-AF65-F5344CB8AC3E}">
        <p14:creationId xmlns:p14="http://schemas.microsoft.com/office/powerpoint/2010/main" val="3284267120"/>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06045" y="222432"/>
            <a:ext cx="7018655" cy="6601807"/>
          </a:xfrm>
          <a:prstGeom prst="rect">
            <a:avLst/>
          </a:prstGeom>
        </p:spPr>
        <p:txBody>
          <a:bodyPr wrap="square">
            <a:spAutoFit/>
          </a:bodyPr>
          <a:lstStyle/>
          <a:p>
            <a:pPr algn="ctr">
              <a:lnSpc>
                <a:spcPct val="200000"/>
              </a:lnSpc>
            </a:pPr>
            <a:r>
              <a:rPr lang="ta-IN" sz="3600" b="1" dirty="0">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நமது </a:t>
            </a:r>
            <a:r>
              <a:rPr lang="ta-IN" sz="3600" b="1" dirty="0" err="1">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திருத்தந்தை</a:t>
            </a:r>
            <a:r>
              <a:rPr lang="ta-IN" sz="3600" b="1" dirty="0">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 </a:t>
            </a:r>
            <a:r>
              <a:rPr lang="ta-IN" sz="3600" b="1" dirty="0" err="1">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பிரான்சிஸ்</a:t>
            </a:r>
            <a:r>
              <a:rPr lang="ta-IN" sz="3600" b="1" dirty="0">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 அவர்களின் </a:t>
            </a:r>
            <a:r>
              <a:rPr lang="ta-IN" sz="3600" b="1" dirty="0" err="1">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கருத்துக்களுக்காகவும்</a:t>
            </a:r>
            <a:r>
              <a:rPr lang="ta-IN" sz="3600" b="1" dirty="0">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 நமது </a:t>
            </a:r>
            <a:r>
              <a:rPr lang="ta-IN" sz="3600" b="1" dirty="0" err="1">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பங்குத்தந்தையின்</a:t>
            </a:r>
            <a:r>
              <a:rPr lang="ta-IN" sz="3600" b="1" dirty="0">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 </a:t>
            </a:r>
            <a:r>
              <a:rPr lang="ta-IN" sz="3600" b="1" dirty="0" err="1">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கருத்துக்களுக்காகவும்</a:t>
            </a:r>
            <a:r>
              <a:rPr lang="ta-IN" sz="3600" b="1" dirty="0">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 </a:t>
            </a:r>
            <a:r>
              <a:rPr lang="ta-IN" sz="3600" b="1" dirty="0" err="1">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செபிப்போம்</a:t>
            </a:r>
            <a:r>
              <a:rPr lang="en-IN" sz="3600" b="1" dirty="0">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a:t>
            </a:r>
            <a:endParaRPr lang="ta-IN" sz="3600" b="1" dirty="0">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endParaRPr>
          </a:p>
          <a:p>
            <a:pPr algn="ctr">
              <a:lnSpc>
                <a:spcPct val="200000"/>
              </a:lnSpc>
            </a:pPr>
            <a:r>
              <a:rPr lang="en-IN" sz="3600" b="1" dirty="0" err="1">
                <a:solidFill>
                  <a:srgbClr val="FFFF00"/>
                </a:solidFill>
                <a:effectLst>
                  <a:glow rad="228600">
                    <a:schemeClr val="accent5">
                      <a:satMod val="175000"/>
                      <a:alpha val="40000"/>
                    </a:schemeClr>
                  </a:glow>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விண்</a:t>
            </a:r>
            <a:r>
              <a:rPr lang="en-IN" sz="3600" b="1" dirty="0">
                <a:solidFill>
                  <a:srgbClr val="FFFF00"/>
                </a:solidFill>
                <a:effectLst>
                  <a:glow rad="228600">
                    <a:schemeClr val="accent5">
                      <a:satMod val="175000"/>
                      <a:alpha val="40000"/>
                    </a:schemeClr>
                  </a:glow>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 </a:t>
            </a:r>
            <a:r>
              <a:rPr lang="en-IN" sz="3600" b="1" dirty="0" err="1">
                <a:solidFill>
                  <a:srgbClr val="FFFF00"/>
                </a:solidFill>
                <a:effectLst>
                  <a:glow rad="228600">
                    <a:schemeClr val="accent5">
                      <a:satMod val="175000"/>
                      <a:alpha val="40000"/>
                    </a:schemeClr>
                  </a:glow>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அருள்</a:t>
            </a:r>
            <a:r>
              <a:rPr lang="en-IN" sz="3600" b="1" dirty="0">
                <a:solidFill>
                  <a:srgbClr val="FFFF00"/>
                </a:solidFill>
                <a:effectLst>
                  <a:glow rad="228600">
                    <a:schemeClr val="accent5">
                      <a:satMod val="175000"/>
                      <a:alpha val="40000"/>
                    </a:schemeClr>
                  </a:glow>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 </a:t>
            </a:r>
            <a:r>
              <a:rPr lang="en-IN" sz="3600" b="1" dirty="0" err="1">
                <a:solidFill>
                  <a:srgbClr val="FFFF00"/>
                </a:solidFill>
                <a:effectLst>
                  <a:glow rad="228600">
                    <a:schemeClr val="accent5">
                      <a:satMod val="175000"/>
                      <a:alpha val="40000"/>
                    </a:schemeClr>
                  </a:glow>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தந்தை</a:t>
            </a:r>
            <a:endParaRPr lang="en-IN" sz="3600" b="1" dirty="0">
              <a:solidFill>
                <a:srgbClr val="FFFF00"/>
              </a:solidFill>
              <a:effectLst>
                <a:glow rad="228600">
                  <a:schemeClr val="accent5">
                    <a:satMod val="175000"/>
                    <a:alpha val="40000"/>
                  </a:schemeClr>
                </a:glow>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endParaRPr>
          </a:p>
        </p:txBody>
      </p:sp>
      <p:pic>
        <p:nvPicPr>
          <p:cNvPr id="1026" name="Picture 2">
            <a:extLst>
              <a:ext uri="{FF2B5EF4-FFF2-40B4-BE49-F238E27FC236}">
                <a16:creationId xmlns:a16="http://schemas.microsoft.com/office/drawing/2014/main" id="{C595B228-6745-07B6-4F99-DE6B679DE8F1}"/>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4350" t="-386" r="24759" b="-3861"/>
          <a:stretch/>
        </p:blipFill>
        <p:spPr bwMode="auto">
          <a:xfrm>
            <a:off x="7124700" y="471488"/>
            <a:ext cx="4452698" cy="591502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16942610"/>
      </p:ext>
    </p:extLst>
  </p:cSld>
  <p:clrMapOvr>
    <a:masterClrMapping/>
  </p:clrMapOvr>
  <mc:AlternateContent xmlns:mc="http://schemas.openxmlformats.org/markup-compatibility/2006" xmlns:p14="http://schemas.microsoft.com/office/powerpoint/2010/main">
    <mc:Choice Requires="p14">
      <p:transition>
        <p14:ripple/>
      </p:transition>
    </mc:Choice>
    <mc:Fallback xmlns="">
      <p:transition>
        <p:fade/>
      </p:transition>
    </mc:Fallback>
  </mc:AlternateContent>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1">
            <a:extLst>
              <a:ext uri="{FF2B5EF4-FFF2-40B4-BE49-F238E27FC236}">
                <a16:creationId xmlns:a16="http://schemas.microsoft.com/office/drawing/2014/main" id="{41F086EF-FA6B-4CB7-BE40-BDBDCDE8628F}"/>
              </a:ext>
            </a:extLst>
          </p:cNvPr>
          <p:cNvSpPr txBox="1"/>
          <p:nvPr/>
        </p:nvSpPr>
        <p:spPr>
          <a:xfrm>
            <a:off x="0" y="569679"/>
            <a:ext cx="9276080" cy="6101670"/>
          </a:xfrm>
          <a:prstGeom prst="rect">
            <a:avLst/>
          </a:prstGeom>
          <a:solidFill>
            <a:schemeClr val="bg1"/>
          </a:solid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just">
              <a:lnSpc>
                <a:spcPct val="200000"/>
              </a:lnSpc>
            </a:pPr>
            <a:r>
              <a:rPr lang="en-IN" sz="2200" b="1" dirty="0">
                <a:ln w="0"/>
                <a:effectLst>
                  <a:outerShdw blurRad="38100" dist="19050" dir="2700000" algn="tl" rotWithShape="0">
                    <a:schemeClr val="dk1">
                      <a:alpha val="40000"/>
                    </a:schemeClr>
                  </a:outerShdw>
                </a:effectLst>
              </a:rPr>
              <a:t>	</a:t>
            </a:r>
            <a:r>
              <a:rPr lang="ta-IN" sz="2200" b="1" dirty="0">
                <a:ln w="0"/>
                <a:effectLst>
                  <a:outerShdw blurRad="38100" dist="19050" dir="2700000" algn="tl" rotWithShape="0">
                    <a:schemeClr val="dk1">
                      <a:alpha val="40000"/>
                    </a:schemeClr>
                  </a:outerShdw>
                </a:effectLst>
              </a:rPr>
              <a:t>விண்ணுலகில் இருக்கிற எங்கள் தந்தையே, / உமது பெயர் தூயது எனப் போற்றப்பெறுக! / உமது ஆட்சி வருக! / உமது திருவுளம் விண்ணுலகில் நிறைவேறுவது போல, / மண்ணுலகிலும் நிறைவேறுக! </a:t>
            </a:r>
            <a:r>
              <a:rPr lang="en-IN" sz="2200" b="1" dirty="0">
                <a:ln w="0"/>
                <a:effectLst>
                  <a:outerShdw blurRad="38100" dist="19050" dir="2700000" algn="tl" rotWithShape="0">
                    <a:schemeClr val="dk1">
                      <a:alpha val="40000"/>
                    </a:schemeClr>
                  </a:outerShdw>
                </a:effectLst>
              </a:rPr>
              <a:t>	</a:t>
            </a:r>
          </a:p>
          <a:p>
            <a:pPr algn="just">
              <a:lnSpc>
                <a:spcPct val="200000"/>
              </a:lnSpc>
            </a:pPr>
            <a:r>
              <a:rPr lang="en-IN" sz="2200" b="1" dirty="0">
                <a:ln w="0"/>
                <a:effectLst>
                  <a:outerShdw blurRad="38100" dist="19050" dir="2700000" algn="tl" rotWithShape="0">
                    <a:schemeClr val="dk1">
                      <a:alpha val="40000"/>
                    </a:schemeClr>
                  </a:outerShdw>
                </a:effectLst>
              </a:rPr>
              <a:t>	</a:t>
            </a:r>
            <a:r>
              <a:rPr lang="ta-IN" sz="2200" b="1" dirty="0">
                <a:ln w="0"/>
                <a:effectLst>
                  <a:outerShdw blurRad="38100" dist="19050" dir="2700000" algn="tl" rotWithShape="0">
                    <a:schemeClr val="dk1">
                      <a:alpha val="40000"/>
                    </a:schemeClr>
                  </a:outerShdw>
                </a:effectLst>
              </a:rPr>
              <a:t>எங்கள் அன்றாட உணவை இன்று எங்களுக்குத் தாரும். / எங்களுக்கு எதிராகக் குற்றம் செய்வோரை / நாங்கள் மன்னிப்பது போல, / எங்கள் குற்றங்களை மன்னியும்./ எங்களைச் சோதனைக்கு உட்படுத்தாதேயும், / தீமையிலிருந்து எங்களை விடுவித்தருளும். / ஆமென்.</a:t>
            </a:r>
            <a:endParaRPr lang="en-IN" sz="2200" b="1" dirty="0">
              <a:ln w="0"/>
              <a:effectLst>
                <a:outerShdw blurRad="38100" dist="19050" dir="2700000" algn="tl" rotWithShape="0">
                  <a:schemeClr val="dk1">
                    <a:alpha val="40000"/>
                  </a:schemeClr>
                </a:outerShdw>
              </a:effectLst>
            </a:endParaRPr>
          </a:p>
        </p:txBody>
      </p:sp>
      <p:pic>
        <p:nvPicPr>
          <p:cNvPr id="2052" name="Picture 4" descr="A Child's Prayer minicard | Children praying, Prayers for children, Lds kids">
            <a:extLst>
              <a:ext uri="{FF2B5EF4-FFF2-40B4-BE49-F238E27FC236}">
                <a16:creationId xmlns:a16="http://schemas.microsoft.com/office/drawing/2014/main" id="{4F789816-767E-42FC-945B-2005BD65EC0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276080" y="1218488"/>
            <a:ext cx="2789238" cy="4005059"/>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38313823"/>
      </p:ext>
    </p:extLst>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6194" name="Picture 2" descr="http://wallpapercave.com/wp/RsNZJnw.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1">
            <a:extLst>
              <a:ext uri="{FF2B5EF4-FFF2-40B4-BE49-F238E27FC236}">
                <a16:creationId xmlns:a16="http://schemas.microsoft.com/office/drawing/2014/main" id="{F19F4A47-C1EF-4B33-A847-E8F5B93D254B}"/>
              </a:ext>
            </a:extLst>
          </p:cNvPr>
          <p:cNvSpPr txBox="1"/>
          <p:nvPr/>
        </p:nvSpPr>
        <p:spPr>
          <a:xfrm>
            <a:off x="0" y="4495815"/>
            <a:ext cx="12192000" cy="2362185"/>
          </a:xfrm>
          <a:prstGeom prst="rect">
            <a:avLst/>
          </a:prstGeom>
          <a:solidFill>
            <a:schemeClr val="bg1">
              <a:lumMod val="95000"/>
            </a:schemeClr>
          </a:solid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just">
              <a:lnSpc>
                <a:spcPct val="150000"/>
              </a:lnSpc>
            </a:pPr>
            <a:r>
              <a:rPr lang="ta-IN" sz="2000" b="1" dirty="0">
                <a:ln w="0"/>
                <a:effectLst>
                  <a:outerShdw blurRad="38100" dist="19050" dir="2700000" algn="tl" rotWithShape="0">
                    <a:schemeClr val="dk1">
                      <a:alpha val="40000"/>
                    </a:schemeClr>
                  </a:outerShdw>
                </a:effectLst>
              </a:rPr>
              <a:t>அருள் நிறைந்த மரியே வாழ்க! / ஆண்டவர் உம்முடனே. / பெண்களுள் ஆசி பெற்றவர் நீரே. / உம்முடைய திருவயிற்றின் கனியாகிய இயேசுவும் / ஆசி பெற்றவரே./</a:t>
            </a:r>
          </a:p>
          <a:p>
            <a:pPr algn="just">
              <a:lnSpc>
                <a:spcPct val="150000"/>
              </a:lnSpc>
            </a:pPr>
            <a:r>
              <a:rPr lang="ta-IN" sz="2000" b="1" dirty="0">
                <a:ln w="0"/>
                <a:effectLst>
                  <a:outerShdw blurRad="38100" dist="19050" dir="2700000" algn="tl" rotWithShape="0">
                    <a:schemeClr val="dk1">
                      <a:alpha val="40000"/>
                    </a:schemeClr>
                  </a:outerShdw>
                </a:effectLst>
              </a:rPr>
              <a:t>	புனித மரியே / இறைவனின் தாயே / பாவிகளாய் இருக்கிற எங்களுக்காக / இப்பொழுதும் / எங்கள் இறப்பின் வேளையிலும் / வேண்டிக்கொள்ளும். / ஆமென்.</a:t>
            </a:r>
            <a:endParaRPr lang="en-IN" sz="2000" b="1" dirty="0">
              <a:ln w="0"/>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606432408"/>
      </p:ext>
    </p:extLst>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The Trinity: Great Mystery of Threefold Love - The Roman Catholic Diocese  of Phoenix">
            <a:extLst>
              <a:ext uri="{FF2B5EF4-FFF2-40B4-BE49-F238E27FC236}">
                <a16:creationId xmlns:a16="http://schemas.microsoft.com/office/drawing/2014/main" id="{0E72E03D-7A5C-4E9A-B4F9-F789A018FC3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1">
            <a:extLst>
              <a:ext uri="{FF2B5EF4-FFF2-40B4-BE49-F238E27FC236}">
                <a16:creationId xmlns:a16="http://schemas.microsoft.com/office/drawing/2014/main" id="{60C00770-3CAB-4CD8-B391-EA4C8AF58141}"/>
              </a:ext>
            </a:extLst>
          </p:cNvPr>
          <p:cNvSpPr txBox="1"/>
          <p:nvPr/>
        </p:nvSpPr>
        <p:spPr>
          <a:xfrm>
            <a:off x="0" y="5172923"/>
            <a:ext cx="12192000" cy="1685077"/>
          </a:xfrm>
          <a:prstGeom prst="rect">
            <a:avLst/>
          </a:prstGeom>
          <a:solidFill>
            <a:schemeClr val="bg1">
              <a:lumMod val="95000"/>
            </a:schemeClr>
          </a:solid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just">
              <a:lnSpc>
                <a:spcPct val="200000"/>
              </a:lnSpc>
            </a:pPr>
            <a:r>
              <a:rPr lang="en-IN" b="1" dirty="0">
                <a:ln w="0"/>
                <a:effectLst>
                  <a:outerShdw blurRad="38100" dist="19050" dir="2700000" algn="tl" rotWithShape="0">
                    <a:schemeClr val="dk1">
                      <a:alpha val="40000"/>
                    </a:schemeClr>
                  </a:outerShdw>
                </a:effectLst>
              </a:rPr>
              <a:t>	</a:t>
            </a:r>
            <a:r>
              <a:rPr lang="ta-IN" b="1" dirty="0">
                <a:ln w="0"/>
                <a:effectLst>
                  <a:outerShdw blurRad="38100" dist="19050" dir="2700000" algn="tl" rotWithShape="0">
                    <a:schemeClr val="dk1">
                      <a:alpha val="40000"/>
                    </a:schemeClr>
                  </a:outerShdw>
                </a:effectLst>
              </a:rPr>
              <a:t>தந்தைக்கும், மகனுக்கும், தூய ஆவியாருக்கும் / மாட்சி உண்டாகுக. </a:t>
            </a:r>
          </a:p>
          <a:p>
            <a:pPr algn="just">
              <a:lnSpc>
                <a:spcPct val="200000"/>
              </a:lnSpc>
            </a:pPr>
            <a:r>
              <a:rPr lang="en-IN" b="1" dirty="0">
                <a:ln w="0"/>
                <a:effectLst>
                  <a:outerShdw blurRad="38100" dist="19050" dir="2700000" algn="tl" rotWithShape="0">
                    <a:schemeClr val="dk1">
                      <a:alpha val="40000"/>
                    </a:schemeClr>
                  </a:outerShdw>
                </a:effectLst>
              </a:rPr>
              <a:t>	</a:t>
            </a:r>
            <a:r>
              <a:rPr lang="ta-IN" b="1" dirty="0">
                <a:ln w="0"/>
                <a:effectLst>
                  <a:outerShdw blurRad="38100" dist="19050" dir="2700000" algn="tl" rotWithShape="0">
                    <a:schemeClr val="dk1">
                      <a:alpha val="40000"/>
                    </a:schemeClr>
                  </a:outerShdw>
                </a:effectLst>
              </a:rPr>
              <a:t>தொடக்கத்தில் இருந்ததுபோல / இப்பொழுதும் எப்பொழுதும் / என்றென்றும் இருப்பதாக. / ஆமென்.</a:t>
            </a:r>
          </a:p>
        </p:txBody>
      </p:sp>
    </p:spTree>
    <p:extLst>
      <p:ext uri="{BB962C8B-B14F-4D97-AF65-F5344CB8AC3E}">
        <p14:creationId xmlns:p14="http://schemas.microsoft.com/office/powerpoint/2010/main" val="1322249292"/>
      </p:ext>
    </p:extLst>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AB9CCDB-399D-438C-B891-3DA1594C4D3A}"/>
              </a:ext>
            </a:extLst>
          </p:cNvPr>
          <p:cNvSpPr txBox="1"/>
          <p:nvPr/>
        </p:nvSpPr>
        <p:spPr>
          <a:xfrm>
            <a:off x="0" y="0"/>
            <a:ext cx="12192000" cy="6575326"/>
          </a:xfrm>
          <a:prstGeom prst="rect">
            <a:avLst/>
          </a:prstGeom>
          <a:noFill/>
        </p:spPr>
        <p:txBody>
          <a:bodyPr wrap="square" rtlCol="0">
            <a:spAutoFit/>
          </a:bodyPr>
          <a:lstStyle/>
          <a:p>
            <a:pPr algn="just">
              <a:lnSpc>
                <a:spcPct val="200000"/>
              </a:lnSpc>
            </a:pP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அரசர்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அரசு</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gn="just">
              <a:lnSpc>
                <a:spcPct val="200000"/>
              </a:lnSpc>
            </a:pP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மரியே</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மரியே</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வாழ்க</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200000"/>
              </a:lnSpc>
            </a:pP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பங்கின்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பாதுகாவலர்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புனித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gn="just">
              <a:lnSpc>
                <a:spcPct val="20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எங்களுக்காக</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வேண்டிக்கொள்ளும்</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gn="just">
              <a:lnSpc>
                <a:spcPct val="200000"/>
              </a:lnSpc>
            </a:pP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மறைமாவட்ட</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பாதுகாவலர்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புனித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பிரான்சிஸ்</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சவேரியாரே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எங்களுக்காக</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வேண்டிக்கொள்ளும்</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p:txBody>
      </p:sp>
      <p:pic>
        <p:nvPicPr>
          <p:cNvPr id="1028" name="Picture 4" descr="St. Xavier's Higher Sec. School">
            <a:extLst>
              <a:ext uri="{FF2B5EF4-FFF2-40B4-BE49-F238E27FC236}">
                <a16:creationId xmlns:a16="http://schemas.microsoft.com/office/drawing/2014/main" id="{9D4A2CBF-E97F-B562-178B-605699B161B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flipH="1">
            <a:off x="10511004" y="3242497"/>
            <a:ext cx="1369676" cy="15838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5248398"/>
      </p:ext>
    </p:extLst>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5DCAC285-D44D-4FBB-8C45-D67D8533BA54}"/>
              </a:ext>
            </a:extLst>
          </p:cNvPr>
          <p:cNvSpPr/>
          <p:nvPr/>
        </p:nvSpPr>
        <p:spPr>
          <a:xfrm>
            <a:off x="3912769" y="242721"/>
            <a:ext cx="8279231" cy="6140142"/>
          </a:xfrm>
          <a:prstGeom prst="rect">
            <a:avLst/>
          </a:prstGeom>
        </p:spPr>
        <p:txBody>
          <a:bodyPr wrap="square">
            <a:spAutoFit/>
          </a:bodyPr>
          <a:lstStyle/>
          <a:p>
            <a:pPr algn="ctr">
              <a:lnSpc>
                <a:spcPct val="150000"/>
              </a:lnSpc>
            </a:pPr>
            <a:r>
              <a:rPr lang="ta-IN" sz="2400" b="1" dirty="0">
                <a:solidFill>
                  <a:srgbClr val="FF0000"/>
                </a:solidFill>
                <a:effectLst>
                  <a:outerShdw blurRad="38100" dist="38100" dir="2700000" algn="tl">
                    <a:srgbClr val="000000">
                      <a:alpha val="43137"/>
                    </a:srgbClr>
                  </a:outerShdw>
                </a:effectLst>
              </a:rPr>
              <a:t>நித்திய</a:t>
            </a:r>
            <a:r>
              <a:rPr lang="en-US" sz="2400" b="1" dirty="0">
                <a:solidFill>
                  <a:srgbClr val="FF0000"/>
                </a:solidFill>
                <a:effectLst>
                  <a:outerShdw blurRad="38100" dist="38100" dir="2700000" algn="tl">
                    <a:srgbClr val="000000">
                      <a:alpha val="43137"/>
                    </a:srgbClr>
                  </a:outerShdw>
                </a:effectLst>
              </a:rPr>
              <a:t>,</a:t>
            </a:r>
            <a:r>
              <a:rPr lang="ta-IN" sz="2400" b="1" dirty="0">
                <a:solidFill>
                  <a:srgbClr val="FF0000"/>
                </a:solidFill>
                <a:effectLst>
                  <a:outerShdw blurRad="38100" dist="38100" dir="2700000" algn="tl">
                    <a:srgbClr val="000000">
                      <a:alpha val="43137"/>
                    </a:srgbClr>
                  </a:outerShdw>
                </a:effectLst>
              </a:rPr>
              <a:t> ஸ்துதிக்குரிய</a:t>
            </a:r>
            <a:r>
              <a:rPr lang="en-US" sz="2400" b="1" dirty="0">
                <a:solidFill>
                  <a:srgbClr val="FF0000"/>
                </a:solidFill>
                <a:effectLst>
                  <a:outerShdw blurRad="38100" dist="38100" dir="2700000" algn="tl">
                    <a:srgbClr val="000000">
                      <a:alpha val="43137"/>
                    </a:srgbClr>
                  </a:outerShdw>
                </a:effectLst>
              </a:rPr>
              <a:t>,</a:t>
            </a:r>
            <a:r>
              <a:rPr lang="ta-IN" sz="2400" b="1" dirty="0">
                <a:solidFill>
                  <a:srgbClr val="FF0000"/>
                </a:solidFill>
                <a:effectLst>
                  <a:outerShdw blurRad="38100" dist="38100" dir="2700000" algn="tl">
                    <a:srgbClr val="000000">
                      <a:alpha val="43137"/>
                    </a:srgbClr>
                  </a:outerShdw>
                </a:effectLst>
              </a:rPr>
              <a:t> பரிசுத்த</a:t>
            </a:r>
            <a:r>
              <a:rPr lang="en-US" sz="2400" b="1" dirty="0">
                <a:solidFill>
                  <a:srgbClr val="FF0000"/>
                </a:solidFill>
                <a:effectLst>
                  <a:outerShdw blurRad="38100" dist="38100" dir="2700000" algn="tl">
                    <a:srgbClr val="000000">
                      <a:alpha val="43137"/>
                    </a:srgbClr>
                  </a:outerShdw>
                </a:effectLst>
              </a:rPr>
              <a:t>,</a:t>
            </a:r>
            <a:r>
              <a:rPr lang="ta-IN" sz="2400" b="1" dirty="0">
                <a:solidFill>
                  <a:srgbClr val="FF0000"/>
                </a:solidFill>
                <a:effectLst>
                  <a:outerShdw blurRad="38100" dist="38100" dir="2700000" algn="tl">
                    <a:srgbClr val="000000">
                      <a:alpha val="43137"/>
                    </a:srgbClr>
                  </a:outerShdw>
                </a:effectLst>
              </a:rPr>
              <a:t> பரம திவ்விய நற்கருணைக்கு</a:t>
            </a:r>
            <a:r>
              <a:rPr lang="en-US" sz="2400" b="1" dirty="0">
                <a:solidFill>
                  <a:srgbClr val="FF0000"/>
                </a:solidFill>
                <a:effectLst>
                  <a:outerShdw blurRad="38100" dist="38100" dir="2700000" algn="tl">
                    <a:srgbClr val="000000">
                      <a:alpha val="43137"/>
                    </a:srgbClr>
                  </a:outerShdw>
                </a:effectLst>
              </a:rPr>
              <a:t>,  </a:t>
            </a:r>
            <a:r>
              <a:rPr lang="ta-IN" sz="2400" b="1" dirty="0">
                <a:solidFill>
                  <a:srgbClr val="002060"/>
                </a:solidFill>
                <a:effectLst>
                  <a:outerShdw blurRad="38100" dist="38100" dir="2700000" algn="tl">
                    <a:srgbClr val="000000">
                      <a:alpha val="43137"/>
                    </a:srgbClr>
                  </a:outerShdw>
                </a:effectLst>
              </a:rPr>
              <a:t>சதா காலமும்</a:t>
            </a:r>
            <a:r>
              <a:rPr lang="en-US" sz="2400" b="1" dirty="0">
                <a:solidFill>
                  <a:srgbClr val="002060"/>
                </a:solidFill>
                <a:effectLst>
                  <a:outerShdw blurRad="38100" dist="38100" dir="2700000" algn="tl">
                    <a:srgbClr val="000000">
                      <a:alpha val="43137"/>
                    </a:srgbClr>
                  </a:outerShdw>
                </a:effectLst>
              </a:rPr>
              <a:t>,</a:t>
            </a:r>
            <a:r>
              <a:rPr lang="ta-IN" sz="2400" b="1" dirty="0">
                <a:solidFill>
                  <a:srgbClr val="002060"/>
                </a:solidFill>
                <a:effectLst>
                  <a:outerShdw blurRad="38100" dist="38100" dir="2700000" algn="tl">
                    <a:srgbClr val="000000">
                      <a:alpha val="43137"/>
                    </a:srgbClr>
                  </a:outerShdw>
                </a:effectLst>
              </a:rPr>
              <a:t> </a:t>
            </a:r>
            <a:endParaRPr lang="en-IN" sz="2400" b="1" dirty="0">
              <a:solidFill>
                <a:srgbClr val="002060"/>
              </a:solidFill>
              <a:effectLst>
                <a:outerShdw blurRad="38100" dist="38100" dir="2700000" algn="tl">
                  <a:srgbClr val="000000">
                    <a:alpha val="43137"/>
                  </a:srgbClr>
                </a:outerShdw>
              </a:effectLst>
            </a:endParaRPr>
          </a:p>
          <a:p>
            <a:pPr algn="ctr">
              <a:lnSpc>
                <a:spcPct val="150000"/>
              </a:lnSpc>
            </a:pPr>
            <a:r>
              <a:rPr lang="ta-IN" sz="2400" b="1" dirty="0" err="1">
                <a:solidFill>
                  <a:srgbClr val="7A1667"/>
                </a:solidFill>
                <a:effectLst>
                  <a:outerShdw blurRad="38100" dist="38100" dir="2700000" algn="tl">
                    <a:srgbClr val="000000">
                      <a:alpha val="43137"/>
                    </a:srgbClr>
                  </a:outerShdw>
                </a:effectLst>
              </a:rPr>
              <a:t>ஆராதனையும்</a:t>
            </a:r>
            <a:r>
              <a:rPr lang="en-US" sz="2400" b="1" dirty="0">
                <a:solidFill>
                  <a:srgbClr val="7A1667"/>
                </a:solidFill>
                <a:effectLst>
                  <a:outerShdw blurRad="38100" dist="38100" dir="2700000" algn="tl">
                    <a:srgbClr val="000000">
                      <a:alpha val="43137"/>
                    </a:srgbClr>
                  </a:outerShdw>
                </a:effectLst>
              </a:rPr>
              <a:t>,</a:t>
            </a:r>
            <a:r>
              <a:rPr lang="ta-IN" sz="2400" b="1" dirty="0">
                <a:solidFill>
                  <a:srgbClr val="7A1667"/>
                </a:solidFill>
                <a:effectLst>
                  <a:outerShdw blurRad="38100" dist="38100" dir="2700000" algn="tl">
                    <a:srgbClr val="000000">
                      <a:alpha val="43137"/>
                    </a:srgbClr>
                  </a:outerShdw>
                </a:effectLst>
              </a:rPr>
              <a:t> ஸ்துதி</a:t>
            </a:r>
            <a:r>
              <a:rPr lang="en-US" sz="2400" b="1" dirty="0">
                <a:solidFill>
                  <a:srgbClr val="7A1667"/>
                </a:solidFill>
                <a:effectLst>
                  <a:outerShdw blurRad="38100" dist="38100" dir="2700000" algn="tl">
                    <a:srgbClr val="000000">
                      <a:alpha val="43137"/>
                    </a:srgbClr>
                  </a:outerShdw>
                </a:effectLst>
              </a:rPr>
              <a:t>,</a:t>
            </a:r>
            <a:r>
              <a:rPr lang="ta-IN" sz="2400" b="1" dirty="0">
                <a:solidFill>
                  <a:srgbClr val="7A1667"/>
                </a:solidFill>
                <a:effectLst>
                  <a:outerShdw blurRad="38100" dist="38100" dir="2700000" algn="tl">
                    <a:srgbClr val="000000">
                      <a:alpha val="43137"/>
                    </a:srgbClr>
                  </a:outerShdw>
                </a:effectLst>
              </a:rPr>
              <a:t> </a:t>
            </a:r>
            <a:endParaRPr lang="en-IN" sz="2400" b="1" dirty="0">
              <a:solidFill>
                <a:srgbClr val="7A1667"/>
              </a:solidFill>
              <a:effectLst>
                <a:outerShdw blurRad="38100" dist="38100" dir="2700000" algn="tl">
                  <a:srgbClr val="000000">
                    <a:alpha val="43137"/>
                  </a:srgbClr>
                </a:outerShdw>
              </a:effectLst>
            </a:endParaRPr>
          </a:p>
          <a:p>
            <a:pPr algn="ctr">
              <a:lnSpc>
                <a:spcPct val="150000"/>
              </a:lnSpc>
            </a:pPr>
            <a:r>
              <a:rPr lang="ta-IN" sz="2400" b="1" dirty="0" err="1">
                <a:solidFill>
                  <a:srgbClr val="7A1667"/>
                </a:solidFill>
                <a:effectLst>
                  <a:outerShdw blurRad="38100" dist="38100" dir="2700000" algn="tl">
                    <a:srgbClr val="000000">
                      <a:alpha val="43137"/>
                    </a:srgbClr>
                  </a:outerShdw>
                </a:effectLst>
              </a:rPr>
              <a:t>ஸ்தோத்திர</a:t>
            </a:r>
            <a:r>
              <a:rPr lang="en-US" sz="2400" b="1" dirty="0">
                <a:solidFill>
                  <a:srgbClr val="7A1667"/>
                </a:solidFill>
                <a:effectLst>
                  <a:outerShdw blurRad="38100" dist="38100" dir="2700000" algn="tl">
                    <a:srgbClr val="000000">
                      <a:alpha val="43137"/>
                    </a:srgbClr>
                  </a:outerShdw>
                </a:effectLst>
              </a:rPr>
              <a:t>,</a:t>
            </a:r>
            <a:r>
              <a:rPr lang="ta-IN" sz="2400" b="1" dirty="0">
                <a:solidFill>
                  <a:srgbClr val="7A1667"/>
                </a:solidFill>
                <a:effectLst>
                  <a:outerShdw blurRad="38100" dist="38100" dir="2700000" algn="tl">
                    <a:srgbClr val="000000">
                      <a:alpha val="43137"/>
                    </a:srgbClr>
                  </a:outerShdw>
                </a:effectLst>
              </a:rPr>
              <a:t> </a:t>
            </a:r>
            <a:r>
              <a:rPr lang="ta-IN" sz="2400" b="1" dirty="0" err="1">
                <a:solidFill>
                  <a:srgbClr val="7A1667"/>
                </a:solidFill>
                <a:effectLst>
                  <a:outerShdw blurRad="38100" dist="38100" dir="2700000" algn="tl">
                    <a:srgbClr val="000000">
                      <a:alpha val="43137"/>
                    </a:srgbClr>
                  </a:outerShdw>
                </a:effectLst>
              </a:rPr>
              <a:t>நமஸ்காரமும்</a:t>
            </a:r>
            <a:r>
              <a:rPr lang="ta-IN" sz="2400" b="1" dirty="0">
                <a:solidFill>
                  <a:srgbClr val="7A1667"/>
                </a:solidFill>
                <a:effectLst>
                  <a:outerShdw blurRad="38100" dist="38100" dir="2700000" algn="tl">
                    <a:srgbClr val="000000">
                      <a:alpha val="43137"/>
                    </a:srgbClr>
                  </a:outerShdw>
                </a:effectLst>
              </a:rPr>
              <a:t> </a:t>
            </a:r>
            <a:endParaRPr lang="en-IN" sz="2400" b="1" dirty="0">
              <a:solidFill>
                <a:srgbClr val="7A1667"/>
              </a:solidFill>
              <a:effectLst>
                <a:outerShdw blurRad="38100" dist="38100" dir="2700000" algn="tl">
                  <a:srgbClr val="000000">
                    <a:alpha val="43137"/>
                  </a:srgbClr>
                </a:outerShdw>
              </a:effectLst>
            </a:endParaRPr>
          </a:p>
          <a:p>
            <a:pPr algn="ctr">
              <a:lnSpc>
                <a:spcPct val="150000"/>
              </a:lnSpc>
            </a:pPr>
            <a:r>
              <a:rPr lang="ta-IN" sz="2400" b="1" dirty="0" err="1">
                <a:solidFill>
                  <a:srgbClr val="006600"/>
                </a:solidFill>
                <a:effectLst>
                  <a:outerShdw blurRad="38100" dist="38100" dir="2700000" algn="tl">
                    <a:srgbClr val="000000">
                      <a:alpha val="43137"/>
                    </a:srgbClr>
                  </a:outerShdw>
                </a:effectLst>
              </a:rPr>
              <a:t>உண்டாகக்</a:t>
            </a:r>
            <a:r>
              <a:rPr lang="ta-IN" sz="2400" b="1" dirty="0">
                <a:solidFill>
                  <a:srgbClr val="006600"/>
                </a:solidFill>
                <a:effectLst>
                  <a:outerShdw blurRad="38100" dist="38100" dir="2700000" algn="tl">
                    <a:srgbClr val="000000">
                      <a:alpha val="43137"/>
                    </a:srgbClr>
                  </a:outerShdw>
                </a:effectLst>
              </a:rPr>
              <a:t> கடவது</a:t>
            </a:r>
            <a:r>
              <a:rPr lang="en-US" sz="2400" b="1" dirty="0">
                <a:solidFill>
                  <a:srgbClr val="006600"/>
                </a:solidFill>
                <a:effectLst>
                  <a:outerShdw blurRad="38100" dist="38100" dir="2700000" algn="tl">
                    <a:srgbClr val="000000">
                      <a:alpha val="43137"/>
                    </a:srgbClr>
                  </a:outerShdw>
                </a:effectLst>
              </a:rPr>
              <a:t> . . .</a:t>
            </a:r>
          </a:p>
          <a:p>
            <a:pPr algn="ctr">
              <a:lnSpc>
                <a:spcPct val="150000"/>
              </a:lnSpc>
            </a:pPr>
            <a:endParaRPr lang="en-US" sz="2400" b="1" dirty="0">
              <a:solidFill>
                <a:srgbClr val="006600"/>
              </a:solidFill>
              <a:effectLst>
                <a:outerShdw blurRad="38100" dist="38100" dir="2700000" algn="tl">
                  <a:srgbClr val="000000">
                    <a:alpha val="43137"/>
                  </a:srgbClr>
                </a:outerShdw>
              </a:effectLst>
            </a:endParaRPr>
          </a:p>
          <a:p>
            <a:pPr algn="ctr">
              <a:lnSpc>
                <a:spcPct val="150000"/>
              </a:lnSpc>
            </a:pPr>
            <a:r>
              <a:rPr lang="ta-IN" sz="2400" b="1" dirty="0">
                <a:solidFill>
                  <a:srgbClr val="FF0000"/>
                </a:solidFill>
                <a:effectLst>
                  <a:outerShdw blurRad="38100" dist="38100" dir="2700000" algn="tl">
                    <a:srgbClr val="000000">
                      <a:alpha val="43137"/>
                    </a:srgbClr>
                  </a:outerShdw>
                </a:effectLst>
              </a:rPr>
              <a:t>நிலையான </a:t>
            </a:r>
            <a:r>
              <a:rPr lang="ta-IN" sz="2400" b="1" dirty="0" err="1">
                <a:solidFill>
                  <a:srgbClr val="FF0000"/>
                </a:solidFill>
                <a:effectLst>
                  <a:outerShdw blurRad="38100" dist="38100" dir="2700000" algn="tl">
                    <a:srgbClr val="000000">
                      <a:alpha val="43137"/>
                    </a:srgbClr>
                  </a:outerShdw>
                </a:effectLst>
              </a:rPr>
              <a:t>புகழுக்குரிய</a:t>
            </a:r>
            <a:r>
              <a:rPr lang="en-IN" sz="2400" b="1" dirty="0">
                <a:solidFill>
                  <a:srgbClr val="FF0000"/>
                </a:solidFill>
                <a:effectLst>
                  <a:outerShdw blurRad="38100" dist="38100" dir="2700000" algn="tl">
                    <a:srgbClr val="000000">
                      <a:alpha val="43137"/>
                    </a:srgbClr>
                  </a:outerShdw>
                </a:effectLst>
              </a:rPr>
              <a:t> </a:t>
            </a:r>
            <a:r>
              <a:rPr lang="ta-IN" sz="2400" b="1" dirty="0">
                <a:solidFill>
                  <a:srgbClr val="FF0000"/>
                </a:solidFill>
                <a:effectLst>
                  <a:outerShdw blurRad="38100" dist="38100" dir="2700000" algn="tl">
                    <a:srgbClr val="000000">
                      <a:alpha val="43137"/>
                    </a:srgbClr>
                  </a:outerShdw>
                </a:effectLst>
              </a:rPr>
              <a:t>தூய இறை </a:t>
            </a:r>
            <a:r>
              <a:rPr lang="ta-IN" sz="2400" b="1" dirty="0" err="1">
                <a:solidFill>
                  <a:srgbClr val="FF0000"/>
                </a:solidFill>
                <a:effectLst>
                  <a:outerShdw blurRad="38100" dist="38100" dir="2700000" algn="tl">
                    <a:srgbClr val="000000">
                      <a:alpha val="43137"/>
                    </a:srgbClr>
                  </a:outerShdw>
                </a:effectLst>
              </a:rPr>
              <a:t>நற்கருணைக்கு</a:t>
            </a:r>
            <a:r>
              <a:rPr lang="ta-IN" sz="2400" b="1" dirty="0">
                <a:solidFill>
                  <a:srgbClr val="FF0000"/>
                </a:solidFill>
                <a:effectLst>
                  <a:outerShdw blurRad="38100" dist="38100" dir="2700000" algn="tl">
                    <a:srgbClr val="000000">
                      <a:alpha val="43137"/>
                    </a:srgbClr>
                  </a:outerShdw>
                </a:effectLst>
              </a:rPr>
              <a:t>, </a:t>
            </a:r>
            <a:r>
              <a:rPr lang="en-IN" sz="2400" b="1" dirty="0">
                <a:solidFill>
                  <a:srgbClr val="FF0000"/>
                </a:solidFill>
                <a:effectLst>
                  <a:outerShdw blurRad="38100" dist="38100" dir="2700000" algn="tl">
                    <a:srgbClr val="000000">
                      <a:alpha val="43137"/>
                    </a:srgbClr>
                  </a:outerShdw>
                </a:effectLst>
              </a:rPr>
              <a:t> </a:t>
            </a:r>
            <a:r>
              <a:rPr lang="ta-IN" sz="2400" b="1" dirty="0">
                <a:solidFill>
                  <a:srgbClr val="002060"/>
                </a:solidFill>
                <a:effectLst>
                  <a:outerShdw blurRad="38100" dist="38100" dir="2700000" algn="tl">
                    <a:srgbClr val="000000">
                      <a:alpha val="43137"/>
                    </a:srgbClr>
                  </a:outerShdw>
                </a:effectLst>
              </a:rPr>
              <a:t>எல்லா காலமும், </a:t>
            </a:r>
            <a:endParaRPr lang="en-IN" sz="2400" b="1" dirty="0">
              <a:solidFill>
                <a:srgbClr val="002060"/>
              </a:solidFill>
              <a:effectLst>
                <a:outerShdw blurRad="38100" dist="38100" dir="2700000" algn="tl">
                  <a:srgbClr val="000000">
                    <a:alpha val="43137"/>
                  </a:srgbClr>
                </a:outerShdw>
              </a:effectLst>
            </a:endParaRPr>
          </a:p>
          <a:p>
            <a:pPr algn="ctr">
              <a:lnSpc>
                <a:spcPct val="150000"/>
              </a:lnSpc>
            </a:pPr>
            <a:r>
              <a:rPr lang="ta-IN" sz="2400" b="1" dirty="0" err="1">
                <a:solidFill>
                  <a:srgbClr val="7A1667"/>
                </a:solidFill>
                <a:effectLst>
                  <a:outerShdw blurRad="38100" dist="38100" dir="2700000" algn="tl">
                    <a:srgbClr val="000000">
                      <a:alpha val="43137"/>
                    </a:srgbClr>
                  </a:outerShdw>
                </a:effectLst>
              </a:rPr>
              <a:t>தொழுகையும்</a:t>
            </a:r>
            <a:r>
              <a:rPr lang="ta-IN" sz="2400" b="1" dirty="0">
                <a:solidFill>
                  <a:srgbClr val="7A1667"/>
                </a:solidFill>
                <a:effectLst>
                  <a:outerShdw blurRad="38100" dist="38100" dir="2700000" algn="tl">
                    <a:srgbClr val="000000">
                      <a:alpha val="43137"/>
                    </a:srgbClr>
                  </a:outerShdw>
                </a:effectLst>
              </a:rPr>
              <a:t> </a:t>
            </a:r>
            <a:r>
              <a:rPr lang="ta-IN" sz="2400" b="1" dirty="0" err="1">
                <a:solidFill>
                  <a:srgbClr val="7A1667"/>
                </a:solidFill>
                <a:effectLst>
                  <a:outerShdw blurRad="38100" dist="38100" dir="2700000" algn="tl">
                    <a:srgbClr val="000000">
                      <a:alpha val="43137"/>
                    </a:srgbClr>
                  </a:outerShdw>
                </a:effectLst>
              </a:rPr>
              <a:t>புகழும்</a:t>
            </a:r>
            <a:r>
              <a:rPr lang="ta-IN" sz="2400" b="1" dirty="0">
                <a:solidFill>
                  <a:srgbClr val="7A1667"/>
                </a:solidFill>
                <a:effectLst>
                  <a:outerShdw blurRad="38100" dist="38100" dir="2700000" algn="tl">
                    <a:srgbClr val="000000">
                      <a:alpha val="43137"/>
                    </a:srgbClr>
                  </a:outerShdw>
                </a:effectLst>
              </a:rPr>
              <a:t> </a:t>
            </a:r>
            <a:endParaRPr lang="en-IN" sz="2400" b="1" dirty="0">
              <a:solidFill>
                <a:srgbClr val="7A1667"/>
              </a:solidFill>
              <a:effectLst>
                <a:outerShdw blurRad="38100" dist="38100" dir="2700000" algn="tl">
                  <a:srgbClr val="000000">
                    <a:alpha val="43137"/>
                  </a:srgbClr>
                </a:outerShdw>
              </a:effectLst>
            </a:endParaRPr>
          </a:p>
          <a:p>
            <a:pPr algn="ctr">
              <a:lnSpc>
                <a:spcPct val="150000"/>
              </a:lnSpc>
            </a:pPr>
            <a:r>
              <a:rPr lang="ta-IN" sz="2400" b="1" dirty="0" err="1">
                <a:solidFill>
                  <a:srgbClr val="7A1667"/>
                </a:solidFill>
                <a:effectLst>
                  <a:outerShdw blurRad="38100" dist="38100" dir="2700000" algn="tl">
                    <a:srgbClr val="000000">
                      <a:alpha val="43137"/>
                    </a:srgbClr>
                  </a:outerShdw>
                </a:effectLst>
              </a:rPr>
              <a:t>போற்றியும்</a:t>
            </a:r>
            <a:r>
              <a:rPr lang="ta-IN" sz="2400" b="1" dirty="0">
                <a:solidFill>
                  <a:srgbClr val="7A1667"/>
                </a:solidFill>
                <a:effectLst>
                  <a:outerShdw blurRad="38100" dist="38100" dir="2700000" algn="tl">
                    <a:srgbClr val="000000">
                      <a:alpha val="43137"/>
                    </a:srgbClr>
                  </a:outerShdw>
                </a:effectLst>
              </a:rPr>
              <a:t> </a:t>
            </a:r>
            <a:r>
              <a:rPr lang="ta-IN" sz="2400" b="1" dirty="0" err="1">
                <a:solidFill>
                  <a:srgbClr val="7A1667"/>
                </a:solidFill>
                <a:effectLst>
                  <a:outerShdw blurRad="38100" dist="38100" dir="2700000" algn="tl">
                    <a:srgbClr val="000000">
                      <a:alpha val="43137"/>
                    </a:srgbClr>
                  </a:outerShdw>
                </a:effectLst>
              </a:rPr>
              <a:t>மாட்சிமையும்</a:t>
            </a:r>
            <a:r>
              <a:rPr lang="ta-IN" sz="2400" b="1" dirty="0">
                <a:solidFill>
                  <a:srgbClr val="7A1667"/>
                </a:solidFill>
                <a:effectLst>
                  <a:outerShdw blurRad="38100" dist="38100" dir="2700000" algn="tl">
                    <a:srgbClr val="000000">
                      <a:alpha val="43137"/>
                    </a:srgbClr>
                  </a:outerShdw>
                </a:effectLst>
              </a:rPr>
              <a:t> </a:t>
            </a:r>
            <a:endParaRPr lang="en-IN" sz="2400" b="1" dirty="0">
              <a:solidFill>
                <a:srgbClr val="7A1667"/>
              </a:solidFill>
              <a:effectLst>
                <a:outerShdw blurRad="38100" dist="38100" dir="2700000" algn="tl">
                  <a:srgbClr val="000000">
                    <a:alpha val="43137"/>
                  </a:srgbClr>
                </a:outerShdw>
              </a:effectLst>
            </a:endParaRPr>
          </a:p>
          <a:p>
            <a:pPr algn="ctr">
              <a:lnSpc>
                <a:spcPct val="150000"/>
              </a:lnSpc>
            </a:pPr>
            <a:r>
              <a:rPr lang="ta-IN" sz="2400" b="1" dirty="0" err="1">
                <a:solidFill>
                  <a:srgbClr val="006600"/>
                </a:solidFill>
                <a:effectLst>
                  <a:outerShdw blurRad="38100" dist="38100" dir="2700000" algn="tl">
                    <a:srgbClr val="000000">
                      <a:alpha val="43137"/>
                    </a:srgbClr>
                  </a:outerShdw>
                </a:effectLst>
              </a:rPr>
              <a:t>உண்டாகக்</a:t>
            </a:r>
            <a:r>
              <a:rPr lang="ta-IN" sz="2400" b="1" dirty="0">
                <a:solidFill>
                  <a:srgbClr val="006600"/>
                </a:solidFill>
                <a:effectLst>
                  <a:outerShdw blurRad="38100" dist="38100" dir="2700000" algn="tl">
                    <a:srgbClr val="000000">
                      <a:alpha val="43137"/>
                    </a:srgbClr>
                  </a:outerShdw>
                </a:effectLst>
              </a:rPr>
              <a:t> </a:t>
            </a:r>
            <a:r>
              <a:rPr lang="ta-IN" sz="2400" b="1" dirty="0" err="1">
                <a:solidFill>
                  <a:srgbClr val="006600"/>
                </a:solidFill>
                <a:effectLst>
                  <a:outerShdw blurRad="38100" dist="38100" dir="2700000" algn="tl">
                    <a:srgbClr val="000000">
                      <a:alpha val="43137"/>
                    </a:srgbClr>
                  </a:outerShdw>
                </a:effectLst>
              </a:rPr>
              <a:t>கடவது</a:t>
            </a:r>
            <a:r>
              <a:rPr lang="ta-IN" sz="2400" b="1" dirty="0">
                <a:solidFill>
                  <a:srgbClr val="006600"/>
                </a:solidFill>
                <a:effectLst>
                  <a:outerShdw blurRad="38100" dist="38100" dir="2700000" algn="tl">
                    <a:srgbClr val="000000">
                      <a:alpha val="43137"/>
                    </a:srgbClr>
                  </a:outerShdw>
                </a:effectLst>
              </a:rPr>
              <a:t>.</a:t>
            </a:r>
            <a:endParaRPr lang="en-IN" sz="2400" b="1" dirty="0">
              <a:solidFill>
                <a:srgbClr val="006600"/>
              </a:solidFill>
              <a:effectLst>
                <a:outerShdw blurRad="38100" dist="38100" dir="2700000" algn="tl">
                  <a:srgbClr val="000000">
                    <a:alpha val="43137"/>
                  </a:srgbClr>
                </a:outerShdw>
              </a:effectLst>
            </a:endParaRPr>
          </a:p>
        </p:txBody>
      </p:sp>
      <p:pic>
        <p:nvPicPr>
          <p:cNvPr id="3" name="Picture 2" descr="Related image">
            <a:extLst>
              <a:ext uri="{FF2B5EF4-FFF2-40B4-BE49-F238E27FC236}">
                <a16:creationId xmlns:a16="http://schemas.microsoft.com/office/drawing/2014/main" id="{5DF1CA45-570B-4A89-8E1D-E0A6E29E7CFA}"/>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84272" y="120762"/>
            <a:ext cx="3528497" cy="638406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81764370"/>
      </p:ext>
    </p:extLst>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The Trinity: Great Mystery of Threefold Love - The Roman Catholic Diocese  of Phoenix">
            <a:extLst>
              <a:ext uri="{FF2B5EF4-FFF2-40B4-BE49-F238E27FC236}">
                <a16:creationId xmlns:a16="http://schemas.microsoft.com/office/drawing/2014/main" id="{0E72E03D-7A5C-4E9A-B4F9-F789A018FC3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1">
            <a:extLst>
              <a:ext uri="{FF2B5EF4-FFF2-40B4-BE49-F238E27FC236}">
                <a16:creationId xmlns:a16="http://schemas.microsoft.com/office/drawing/2014/main" id="{60C00770-3CAB-4CD8-B391-EA4C8AF58141}"/>
              </a:ext>
            </a:extLst>
          </p:cNvPr>
          <p:cNvSpPr txBox="1"/>
          <p:nvPr/>
        </p:nvSpPr>
        <p:spPr>
          <a:xfrm>
            <a:off x="0" y="5903893"/>
            <a:ext cx="12192000" cy="954107"/>
          </a:xfrm>
          <a:prstGeom prst="rect">
            <a:avLst/>
          </a:prstGeom>
          <a:solidFill>
            <a:schemeClr val="bg1">
              <a:lumMod val="95000"/>
            </a:schemeClr>
          </a:solid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lnSpc>
                <a:spcPct val="200000"/>
              </a:lnSpc>
            </a:pPr>
            <a:r>
              <a:rPr lang="ta-IN" sz="3200" b="1" dirty="0">
                <a:ln w="0"/>
                <a:effectLst>
                  <a:outerShdw blurRad="38100" dist="19050" dir="2700000" algn="tl" rotWithShape="0">
                    <a:schemeClr val="dk1">
                      <a:alpha val="40000"/>
                    </a:schemeClr>
                  </a:outerShdw>
                </a:effectLst>
              </a:rPr>
              <a:t>தந்தை, மகன், தூய </a:t>
            </a:r>
            <a:r>
              <a:rPr lang="ta-IN" sz="3200" b="1" dirty="0" err="1">
                <a:ln w="0"/>
                <a:effectLst>
                  <a:outerShdw blurRad="38100" dist="19050" dir="2700000" algn="tl" rotWithShape="0">
                    <a:schemeClr val="dk1">
                      <a:alpha val="40000"/>
                    </a:schemeClr>
                  </a:outerShdw>
                </a:effectLst>
              </a:rPr>
              <a:t>ஆவியின்</a:t>
            </a:r>
            <a:r>
              <a:rPr lang="ta-IN" sz="3200" b="1" dirty="0">
                <a:ln w="0"/>
                <a:effectLst>
                  <a:outerShdw blurRad="38100" dist="19050" dir="2700000" algn="tl" rotWithShape="0">
                    <a:schemeClr val="dk1">
                      <a:alpha val="40000"/>
                    </a:schemeClr>
                  </a:outerShdw>
                </a:effectLst>
              </a:rPr>
              <a:t> </a:t>
            </a:r>
            <a:r>
              <a:rPr lang="ta-IN" sz="3200" b="1" dirty="0" err="1">
                <a:ln w="0"/>
                <a:effectLst>
                  <a:outerShdw blurRad="38100" dist="19050" dir="2700000" algn="tl" rotWithShape="0">
                    <a:schemeClr val="dk1">
                      <a:alpha val="40000"/>
                    </a:schemeClr>
                  </a:outerShdw>
                </a:effectLst>
              </a:rPr>
              <a:t>பெயராலே</a:t>
            </a:r>
            <a:r>
              <a:rPr lang="ta-IN" sz="3200" b="1" dirty="0">
                <a:ln w="0"/>
                <a:effectLst>
                  <a:outerShdw blurRad="38100" dist="19050" dir="2700000" algn="tl" rotWithShape="0">
                    <a:schemeClr val="dk1">
                      <a:alpha val="40000"/>
                    </a:schemeClr>
                  </a:outerShdw>
                </a:effectLst>
              </a:rPr>
              <a:t> </a:t>
            </a:r>
            <a:r>
              <a:rPr lang="ta-IN" sz="3200" b="1" dirty="0" err="1">
                <a:ln w="0"/>
                <a:effectLst>
                  <a:outerShdw blurRad="38100" dist="19050" dir="2700000" algn="tl" rotWithShape="0">
                    <a:schemeClr val="dk1">
                      <a:alpha val="40000"/>
                    </a:schemeClr>
                  </a:outerShdw>
                </a:effectLst>
              </a:rPr>
              <a:t>ஆமென்</a:t>
            </a:r>
            <a:r>
              <a:rPr lang="ta-IN" sz="3200" b="1" dirty="0">
                <a:ln w="0"/>
                <a:effectLst>
                  <a:outerShdw blurRad="38100" dist="19050" dir="2700000" algn="tl" rotWithShape="0">
                    <a:schemeClr val="dk1">
                      <a:alpha val="40000"/>
                    </a:schemeClr>
                  </a:outerShdw>
                </a:effectLst>
              </a:rPr>
              <a:t>.</a:t>
            </a:r>
          </a:p>
        </p:txBody>
      </p:sp>
    </p:spTree>
    <p:extLst>
      <p:ext uri="{BB962C8B-B14F-4D97-AF65-F5344CB8AC3E}">
        <p14:creationId xmlns:p14="http://schemas.microsoft.com/office/powerpoint/2010/main" val="31870283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132</TotalTime>
  <Words>4730</Words>
  <Application>Microsoft Office PowerPoint</Application>
  <PresentationFormat>Widescreen</PresentationFormat>
  <Paragraphs>578</Paragraphs>
  <Slides>151</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151</vt:i4>
      </vt:variant>
    </vt:vector>
  </HeadingPairs>
  <TitlesOfParts>
    <vt:vector size="159" baseType="lpstr">
      <vt:lpstr>Arial Unicode MS</vt:lpstr>
      <vt:lpstr>Arial</vt:lpstr>
      <vt:lpstr>Calibri</vt:lpstr>
      <vt:lpstr>Calibri Light</vt:lpstr>
      <vt:lpstr>Latha</vt:lpstr>
      <vt:lpstr>TAU_Elango_Juliee</vt:lpstr>
      <vt:lpstr>TAU_Elango_Rewathy</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Amali</dc:creator>
  <cp:lastModifiedBy>Amali</cp:lastModifiedBy>
  <cp:revision>36</cp:revision>
  <dcterms:created xsi:type="dcterms:W3CDTF">2024-04-02T02:37:24Z</dcterms:created>
  <dcterms:modified xsi:type="dcterms:W3CDTF">2025-04-23T15:41:16Z</dcterms:modified>
</cp:coreProperties>
</file>