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220" r:id="rId2"/>
    <p:sldId id="4485" r:id="rId3"/>
    <p:sldId id="3901" r:id="rId4"/>
    <p:sldId id="4059" r:id="rId5"/>
    <p:sldId id="3902" r:id="rId6"/>
    <p:sldId id="3903" r:id="rId7"/>
    <p:sldId id="3904" r:id="rId8"/>
    <p:sldId id="4320" r:id="rId9"/>
    <p:sldId id="4321" r:id="rId10"/>
    <p:sldId id="1050" r:id="rId11"/>
    <p:sldId id="4015" r:id="rId12"/>
    <p:sldId id="4016" r:id="rId13"/>
    <p:sldId id="4017" r:id="rId14"/>
    <p:sldId id="4018" r:id="rId15"/>
    <p:sldId id="4019" r:id="rId16"/>
    <p:sldId id="774" r:id="rId17"/>
    <p:sldId id="676" r:id="rId18"/>
    <p:sldId id="4014" r:id="rId19"/>
    <p:sldId id="4011" r:id="rId20"/>
    <p:sldId id="4012" r:id="rId21"/>
    <p:sldId id="4013" r:id="rId22"/>
    <p:sldId id="4021" r:id="rId23"/>
    <p:sldId id="4229" r:id="rId24"/>
    <p:sldId id="4230" r:id="rId25"/>
    <p:sldId id="4957" r:id="rId26"/>
    <p:sldId id="4958" r:id="rId27"/>
    <p:sldId id="1326" r:id="rId28"/>
    <p:sldId id="1327" r:id="rId29"/>
    <p:sldId id="3416" r:id="rId30"/>
    <p:sldId id="362" r:id="rId31"/>
    <p:sldId id="4274" r:id="rId32"/>
    <p:sldId id="4275" r:id="rId33"/>
    <p:sldId id="4276" r:id="rId34"/>
    <p:sldId id="4277" r:id="rId35"/>
    <p:sldId id="3321" r:id="rId36"/>
    <p:sldId id="3323" r:id="rId37"/>
    <p:sldId id="3324" r:id="rId38"/>
    <p:sldId id="3325" r:id="rId39"/>
    <p:sldId id="4316" r:id="rId40"/>
    <p:sldId id="4317" r:id="rId41"/>
    <p:sldId id="4318" r:id="rId42"/>
    <p:sldId id="4319" r:id="rId43"/>
    <p:sldId id="4271" r:id="rId44"/>
    <p:sldId id="4272" r:id="rId45"/>
    <p:sldId id="4273" r:id="rId46"/>
    <p:sldId id="4161" r:id="rId47"/>
    <p:sldId id="5255" r:id="rId48"/>
    <p:sldId id="3418" r:id="rId49"/>
    <p:sldId id="4492" r:id="rId50"/>
    <p:sldId id="5256" r:id="rId51"/>
    <p:sldId id="3295" r:id="rId52"/>
    <p:sldId id="5259" r:id="rId53"/>
    <p:sldId id="5260" r:id="rId54"/>
    <p:sldId id="3879" r:id="rId55"/>
    <p:sldId id="4494" r:id="rId56"/>
    <p:sldId id="4495" r:id="rId57"/>
    <p:sldId id="4496" r:id="rId58"/>
    <p:sldId id="3880" r:id="rId59"/>
    <p:sldId id="3881" r:id="rId60"/>
    <p:sldId id="5257" r:id="rId61"/>
    <p:sldId id="3851" r:id="rId62"/>
    <p:sldId id="4497" r:id="rId63"/>
    <p:sldId id="4498" r:id="rId64"/>
    <p:sldId id="5258" r:id="rId65"/>
    <p:sldId id="3246" r:id="rId66"/>
    <p:sldId id="4959" r:id="rId67"/>
    <p:sldId id="3303" r:id="rId68"/>
    <p:sldId id="3338" r:id="rId69"/>
    <p:sldId id="4499" r:id="rId70"/>
    <p:sldId id="1378" r:id="rId71"/>
    <p:sldId id="5219" r:id="rId72"/>
    <p:sldId id="3635" r:id="rId73"/>
    <p:sldId id="4244" r:id="rId74"/>
    <p:sldId id="4245" r:id="rId75"/>
    <p:sldId id="3649" r:id="rId76"/>
    <p:sldId id="5251" r:id="rId77"/>
    <p:sldId id="5252" r:id="rId78"/>
    <p:sldId id="5253" r:id="rId79"/>
    <p:sldId id="5254" r:id="rId80"/>
    <p:sldId id="1106" r:id="rId81"/>
    <p:sldId id="4278" r:id="rId82"/>
    <p:sldId id="4279" r:id="rId83"/>
    <p:sldId id="4280" r:id="rId84"/>
    <p:sldId id="4281" r:id="rId85"/>
    <p:sldId id="4283" r:id="rId86"/>
    <p:sldId id="4284" r:id="rId87"/>
    <p:sldId id="4282" r:id="rId88"/>
    <p:sldId id="4553" r:id="rId89"/>
    <p:sldId id="4736" r:id="rId90"/>
    <p:sldId id="4737" r:id="rId91"/>
    <p:sldId id="4738" r:id="rId92"/>
    <p:sldId id="4739" r:id="rId93"/>
    <p:sldId id="3423" r:id="rId94"/>
    <p:sldId id="4500" r:id="rId95"/>
    <p:sldId id="3424" r:id="rId96"/>
    <p:sldId id="4501" r:id="rId97"/>
    <p:sldId id="4502" r:id="rId98"/>
    <p:sldId id="3867" r:id="rId99"/>
    <p:sldId id="5211" r:id="rId100"/>
    <p:sldId id="4483" r:id="rId101"/>
    <p:sldId id="3784" r:id="rId102"/>
    <p:sldId id="3785" r:id="rId103"/>
    <p:sldId id="3786" r:id="rId104"/>
    <p:sldId id="4322" r:id="rId105"/>
    <p:sldId id="3788" r:id="rId106"/>
    <p:sldId id="3789" r:id="rId107"/>
    <p:sldId id="3790" r:id="rId108"/>
    <p:sldId id="3791" r:id="rId109"/>
    <p:sldId id="3792" r:id="rId110"/>
    <p:sldId id="3793" r:id="rId111"/>
    <p:sldId id="3794" r:id="rId112"/>
    <p:sldId id="4963" r:id="rId113"/>
    <p:sldId id="4964" r:id="rId114"/>
    <p:sldId id="4965" r:id="rId115"/>
    <p:sldId id="4966" r:id="rId116"/>
    <p:sldId id="4967" r:id="rId117"/>
    <p:sldId id="4968" r:id="rId118"/>
    <p:sldId id="4969" r:id="rId119"/>
    <p:sldId id="4970" r:id="rId120"/>
    <p:sldId id="4971" r:id="rId121"/>
    <p:sldId id="4972" r:id="rId122"/>
    <p:sldId id="4973" r:id="rId123"/>
    <p:sldId id="4974" r:id="rId124"/>
    <p:sldId id="4975" r:id="rId125"/>
    <p:sldId id="3461" r:id="rId126"/>
    <p:sldId id="4540" r:id="rId127"/>
    <p:sldId id="4541" r:id="rId128"/>
    <p:sldId id="4542" r:id="rId129"/>
    <p:sldId id="4543" r:id="rId130"/>
    <p:sldId id="3809" r:id="rId131"/>
    <p:sldId id="3808" r:id="rId132"/>
    <p:sldId id="4976" r:id="rId133"/>
    <p:sldId id="4977" r:id="rId134"/>
    <p:sldId id="3415" r:id="rId135"/>
    <p:sldId id="4326" r:id="rId136"/>
    <p:sldId id="4484" r:id="rId137"/>
    <p:sldId id="1796" r:id="rId138"/>
    <p:sldId id="4390" r:id="rId139"/>
    <p:sldId id="4925" r:id="rId140"/>
    <p:sldId id="4947" r:id="rId141"/>
    <p:sldId id="4948" r:id="rId142"/>
    <p:sldId id="5221" r:id="rId143"/>
    <p:sldId id="4983" r:id="rId144"/>
    <p:sldId id="4984" r:id="rId145"/>
    <p:sldId id="4985" r:id="rId146"/>
    <p:sldId id="5229" r:id="rId147"/>
    <p:sldId id="3835" r:id="rId148"/>
    <p:sldId id="4986" r:id="rId1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7" d="100"/>
          <a:sy n="67" d="100"/>
        </p:scale>
        <p:origin x="8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687B6-6D7B-CD02-9928-FE735EDB43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C7A998-9751-9B11-3CE4-5375989F2E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894DF0-BC86-3108-D1D1-0A74B76F62A3}"/>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8B2C1300-D286-350B-0D51-A0C402C5AB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58F8CD-5368-7769-0864-898E8BC6A222}"/>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653354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99CBD-E8F4-34E0-BD4A-9286586EB9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2C9938-CF3F-50B2-7943-244D3D6A8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1793B0-FDF6-435C-CAE8-CB1742EF9FE7}"/>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8F5BC3DA-4A13-D5BE-5514-F6B220FC7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D85243-4FF6-6050-2656-1F50BAEBE84E}"/>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379833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3DB56-8B53-EC33-9721-45D026234B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00F7E3-6B41-1CA9-BA7E-BF969E6265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9B4E92-A086-3826-454F-D3F4C3C4DA9E}"/>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546C597D-CC66-2301-6020-D6B4E4B7D6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40BA92-877C-B0AD-90EE-A109273DBF4B}"/>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2731936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7EEE3-F879-9D9E-A65E-8021592342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3D54D9-6882-F90C-81CF-89E307AA0B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5E31AD-AE63-275E-B06B-79DA6A1D99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0CCD5B-9460-C9B2-D0A2-2F5EEEBC3CC0}"/>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6" name="Footer Placeholder 5">
            <a:extLst>
              <a:ext uri="{FF2B5EF4-FFF2-40B4-BE49-F238E27FC236}">
                <a16:creationId xmlns:a16="http://schemas.microsoft.com/office/drawing/2014/main" id="{86D16443-9520-C56A-5158-079A7AF63E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D77BE2-F6B7-43A2-C162-36F9C77CDE63}"/>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137716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0E25-BA56-047A-DC62-22E2AA8546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CF6BFB-1D72-EECF-DC41-AEF4C7B54D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C7804C-7D63-52C9-F9F6-5BA209A1DE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D84C18-91A3-D696-DD61-4424853BF8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BF06C7-6FE2-0C80-5979-312FCF49BD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7A43E4-F3F6-EFD5-BB7D-42531983BC40}"/>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8" name="Footer Placeholder 7">
            <a:extLst>
              <a:ext uri="{FF2B5EF4-FFF2-40B4-BE49-F238E27FC236}">
                <a16:creationId xmlns:a16="http://schemas.microsoft.com/office/drawing/2014/main" id="{17BB7A40-28B8-BE31-F273-37A77E98FC9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3E3D54-C70C-770E-6C31-FE3916DCA910}"/>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3063499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76374-613E-6101-9521-685EEE228D0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C2DEC6-1C87-9C0A-FEC0-3A8755E4A5F4}"/>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4" name="Footer Placeholder 3">
            <a:extLst>
              <a:ext uri="{FF2B5EF4-FFF2-40B4-BE49-F238E27FC236}">
                <a16:creationId xmlns:a16="http://schemas.microsoft.com/office/drawing/2014/main" id="{FEF24AB4-23DC-D552-AFF0-6391D26914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FC0A9B-967F-9F64-869F-D81B2EB32D69}"/>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828182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97A2D5-2521-AED1-0ED8-3A3391297EB0}"/>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3" name="Footer Placeholder 2">
            <a:extLst>
              <a:ext uri="{FF2B5EF4-FFF2-40B4-BE49-F238E27FC236}">
                <a16:creationId xmlns:a16="http://schemas.microsoft.com/office/drawing/2014/main" id="{1A540673-2862-9672-3E0C-A0E870A7AD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43C5D8-AA96-F1CF-F1C3-8ECF0D0BF038}"/>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1631801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BCFD8-31AA-8C9C-4B41-04DCBDB865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013904-D064-DA10-7768-E705440419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5B01F2-5838-E02E-86A3-62E3C99246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8D3779-6628-94FC-E56F-83A4C0C560E0}"/>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6" name="Footer Placeholder 5">
            <a:extLst>
              <a:ext uri="{FF2B5EF4-FFF2-40B4-BE49-F238E27FC236}">
                <a16:creationId xmlns:a16="http://schemas.microsoft.com/office/drawing/2014/main" id="{18E01102-808D-E6CB-3F48-18E81851A0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B4C8C0-40BE-2EF4-66AF-271E0776A416}"/>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2207914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F2841-9F5B-4B66-EB49-FA189B773C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38B723-63D6-FFF2-99FD-462CCF4FB7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1670B1-7930-E0E5-62C6-BEC79B984A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AABE55-4E9B-D9AF-1EDF-DB6818E802BB}"/>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6" name="Footer Placeholder 5">
            <a:extLst>
              <a:ext uri="{FF2B5EF4-FFF2-40B4-BE49-F238E27FC236}">
                <a16:creationId xmlns:a16="http://schemas.microsoft.com/office/drawing/2014/main" id="{9DB4C13A-9E43-0E31-FDF5-E6DF1302A4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4437F7-3EB0-FEB7-3CA3-4BAE221034F5}"/>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989944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93384-6ACC-3E47-3692-922B234C31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9A438F-CBE4-53F7-6424-37ABA3339F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9B5237-8821-DA8A-2894-CCD7E4F979A7}"/>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B4081BB6-50A8-C3C2-1595-D8FE0562F8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D0E273-8995-D253-A2B7-AB74618E3592}"/>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2231670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1FD8F7-658E-1696-E47B-C215DAE5B3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CF67E3-BF64-3D06-17E6-085C4A885A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EABE74-F982-89C2-F3D6-2025D2262E0E}"/>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E57B057D-69E1-C904-BE17-10BB5EC3B1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8CA48F-4F37-8E2E-8A7A-D2D8A7504B62}"/>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316883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D9EEA9-8D3A-B168-07C9-A85826CC37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FBA2D1-389A-7592-149B-8A9957D5F2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BE28D0-DE66-929C-CAD7-036AC45C34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0B0DC769-5E94-E065-C4E2-3D95F11F57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FB001E-DA8C-3772-FC00-9E09E11764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DE80E6-C74E-4495-B7E6-01D1672D0FBE}" type="slidenum">
              <a:rPr lang="en-US" smtClean="0"/>
              <a:t>‹#›</a:t>
            </a:fld>
            <a:endParaRPr lang="en-US"/>
          </a:p>
        </p:txBody>
      </p:sp>
      <p:sp>
        <p:nvSpPr>
          <p:cNvPr id="7" name="Rectangle: Rounded Corners 6">
            <a:extLst>
              <a:ext uri="{FF2B5EF4-FFF2-40B4-BE49-F238E27FC236}">
                <a16:creationId xmlns:a16="http://schemas.microsoft.com/office/drawing/2014/main" id="{576AE323-FDA2-CE2F-AD70-90A868C5BEB3}"/>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3284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1920x1200 Download Stairway To Heaven Wallpapers In HD | Heaven wallpaper,  Path to heaven, Beautiful landscapes">
            <a:extLst>
              <a:ext uri="{FF2B5EF4-FFF2-40B4-BE49-F238E27FC236}">
                <a16:creationId xmlns:a16="http://schemas.microsoft.com/office/drawing/2014/main" id="{0A061475-8F79-7617-CCA0-664CA82360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320"/>
            <a:ext cx="12192000" cy="689571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appy Feast of the Ascension of our Lord Jesus to Heaven - NOVENA PRAYER">
            <a:extLst>
              <a:ext uri="{FF2B5EF4-FFF2-40B4-BE49-F238E27FC236}">
                <a16:creationId xmlns:a16="http://schemas.microsoft.com/office/drawing/2014/main" id="{7B60F44A-5276-C34E-1886-26F331790A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387" y="-20320"/>
            <a:ext cx="5027613" cy="685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39044F4-33DD-F1AE-5D53-BE6C29376E50}"/>
              </a:ext>
            </a:extLst>
          </p:cNvPr>
          <p:cNvSpPr txBox="1"/>
          <p:nvPr/>
        </p:nvSpPr>
        <p:spPr>
          <a:xfrm>
            <a:off x="0" y="1169611"/>
            <a:ext cx="7500938" cy="3223959"/>
          </a:xfrm>
          <a:prstGeom prst="rect">
            <a:avLst/>
          </a:prstGeom>
          <a:noFill/>
        </p:spPr>
        <p:txBody>
          <a:bodyPr wrap="square" rtlCol="0">
            <a:spAutoFit/>
          </a:bodyPr>
          <a:lstStyle/>
          <a:p>
            <a:pPr algn="ctr">
              <a:lnSpc>
                <a:spcPct val="25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ஆண்டவரின்</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விண்ணேற்றம்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பெருவிழா</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A</a:t>
            </a:r>
          </a:p>
        </p:txBody>
      </p:sp>
    </p:spTree>
    <p:extLst>
      <p:ext uri="{BB962C8B-B14F-4D97-AF65-F5344CB8AC3E}">
        <p14:creationId xmlns:p14="http://schemas.microsoft.com/office/powerpoint/2010/main" val="2295660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66000"/>
            <a:ext cx="12192000" cy="4982582"/>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1:11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ஏன் வானத்தை அண்ணாந்து பார்த்துக் கொண்டே நிற்கிறீர்கள்? இந்த இயேசு உங்களிடமிருந்து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விண்ணேற்றம்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அடைந்ததைக்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அல்லேலூயா.</a:t>
            </a:r>
          </a:p>
        </p:txBody>
      </p:sp>
    </p:spTree>
    <p:extLst>
      <p:ext uri="{BB962C8B-B14F-4D97-AF65-F5344CB8AC3E}">
        <p14:creationId xmlns:p14="http://schemas.microsoft.com/office/powerpoint/2010/main" val="1341675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245686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வறண்ட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மணலாய்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தவித்திடும்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மகிழ்ச்சி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மாபெரும்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நேசம்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இதயத்தில் ஏந்தி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தினம்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சாட்சியாய்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திருக்குலமே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4759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7170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எங்கும் நிறைந்த தந்தை வழிசெல்ல</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வார்த்தையை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வழங்கிடும்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ஆறுதல் இன்றி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அலைந்திடும்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உலகில்</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தேற்றுதல்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இதயத்தில் ஏந்தி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தினம்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சாட்சியாய்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திருக்குலமே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3963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907160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6195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திருமுழுக்கின்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நினைவாக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தெளிக்கப்படும்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அருளுமாறு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கெஞ்சி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மன்றாடுவோமாக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அவரே நமக்கு உதவி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பெற்றுக்கொண்ட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உண்மையுள்ளவர்களாய்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நிலைத்திருக்க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737403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எல்லாம் வல்ல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உம் மக்களின்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வேண்டல்களைக்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கனிவாய்க்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கேட்டருளும்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வியத்தகு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முறையில்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என்றும் அதிலும்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வியத்தகு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முறையில் 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மீட்டருளினீர்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நினைவுகூரும்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எங்களுக்காக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ஆசியைக்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கனிவுடன்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பொழிந்தருளும்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ஏனெனில் நிலத்தை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வளப்படுத்தவும்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உடலுக்குப்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புத்துணர்வும்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தூய்மையும்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778074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இரக்கத்தின்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கருவியாகவும்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எவ்வாறெனில்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தண்ணீரின் வழியாக உம் மக்களின்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அடிமைத்தளையை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அகற்றினீர்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பாலைநிலத்தில்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அவர்களது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தணித்தீர்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அதன் வழியாக மனித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இனத்தோடு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செய்ய இருந்த புதிய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உடன்படிக்கையை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முன்னறிவித்தனர்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இறுதியாக,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யோர்தானில்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கிறிஸ்து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புனிதமாக்கிய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பாவக்கறை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படிந்த எங்கள் மனித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இயல்பைப்</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254537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2900"/>
            <a:ext cx="12192000" cy="415158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பிறப்பு அளிக்கும்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திருமுழுக்கினால்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கழுவிப்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புதுப்பித்தீர்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ஆகவே நாங்கள்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பெற்றுக்கொண்ட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திருமுழுக்கின்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நினைவாக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இருப்பதாக</a:t>
            </a: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கிறிஸ்து வழியாக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மன்றாடுகிறோம்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2951077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23925"/>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உப்பிடவேண்டுமென்று</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உப்பை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403037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23925"/>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தெளிக்கப்படும்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இடமெல்லாம்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தோல்வியுறச்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கிறிஸ்து வழியாக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மன்றாடுகிறோம்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817664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4873"/>
            <a:ext cx="12192000" cy="498258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வலப்புறமிருந்து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புறப்படக்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அல்லேலூயா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அந்தத் தண்ணீர்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ஈடேற்றம்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0004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91042"/>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அவர் நல்லவர்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இரக்கம் என்றென்றும் உள்ளது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இருந்தது போல இன்றும் என்றும்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நித்தியமாகவும்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498488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4873"/>
            <a:ext cx="12192000" cy="498258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வலப்புறமிருந்து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புறப்படக்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அல்லேலூயா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அந்தத் தண்ணீர்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ஈடேற்றம்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145334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4873"/>
            <a:ext cx="10668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கோவிலின் வலப்புறமிருந்து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 புறப்படக் கண்டேன், அல்லேலூயா;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அந்தத் தண்ணீர் யாரிடம் வந்ததோ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யாவருமே மீட்பினைப் பெற்றுக் கூறுவர்: அல்லேலூயா, அல்லேலூயா, அல்லேலூயா.</a:t>
            </a:r>
          </a:p>
        </p:txBody>
      </p:sp>
    </p:spTree>
    <p:extLst>
      <p:ext uri="{BB962C8B-B14F-4D97-AF65-F5344CB8AC3E}">
        <p14:creationId xmlns:p14="http://schemas.microsoft.com/office/powerpoint/2010/main" val="2113391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91042"/>
            <a:ext cx="9144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ஆண்டவரைப் போற்றுங்கள்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அவர் நல்லவர்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 இரக்கம் என்றென்றும் உள்ளதே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தந்தையும் மகனும் தூயஆவியாரும்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 புகழும் ஒன்றாய் பெறுக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தொடக்கத்தில் இருந்ததுபோல்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இன்றும் என்றும் என்றென்றும் - ஆமென்</a:t>
            </a:r>
          </a:p>
        </p:txBody>
      </p:sp>
    </p:spTree>
    <p:extLst>
      <p:ext uri="{BB962C8B-B14F-4D97-AF65-F5344CB8AC3E}">
        <p14:creationId xmlns:p14="http://schemas.microsoft.com/office/powerpoint/2010/main" val="1601126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4873"/>
            <a:ext cx="10668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கோவிலின் வலப்புறமிருந்து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 புறப்படக் கண்டேன், அல்லேலூயா;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அந்தத் தண்ணீர் யாரிடம் வந்ததோ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யாவருமே மீட்பினைப் பெற்றுக் கூறுவர்: அல்லேலூயா, அல்லேலூயா, அல்லேலூயா.</a:t>
            </a:r>
          </a:p>
        </p:txBody>
      </p:sp>
    </p:spTree>
    <p:extLst>
      <p:ext uri="{BB962C8B-B14F-4D97-AF65-F5344CB8AC3E}">
        <p14:creationId xmlns:p14="http://schemas.microsoft.com/office/powerpoint/2010/main" val="2512582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368848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 உம் திருமகன் கிறிஸ்துவின் விண்ணேற்றம் எங்களுக்கு ஒரு முன்னடையாளமாக இருக்கின்றது; தலையாகிய அவர் பெற்ற மாட்சிக்கே அவரது உடலாகிய நாங்களும் அழைக்கப்பட்டுள்ளோம் எனும் எதிர்நோக்கை எங்களுக்குத் தருகின்றது; எனவே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385563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உமக்கு அன்புடன் நன்றி கூறிப் புனிதமான மகிழ்ச்சியுடன் அக்களிக்கச் செய்வீராக. உம்மோடு தூய ஆவியின் ஒன்றிப்பில் இறைவனாய்  என்றென்றும் வாழ்ந்து வழிநடத்துகின்ற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417584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கண்கள் முன்பாக, இயேசு மேலே எடுத்துக்கொள்ளப்பட்டார்.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பணிகள் நூலிலிருந்து வாசகம் 1: 1-11</a:t>
            </a:r>
          </a:p>
        </p:txBody>
      </p:sp>
    </p:spTree>
    <p:extLst>
      <p:ext uri="{BB962C8B-B14F-4D97-AF65-F5344CB8AC3E}">
        <p14:creationId xmlns:p14="http://schemas.microsoft.com/office/powerpoint/2010/main" val="16244213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தெயோபில் அவர்களே, இயேசு தாம் தெரிந்துகொண்ட திருத்தூதர்களுக்கு அவர்கள் தூய ஆவியின் துணையோடு செய்ய வேண்டியவற்றைக் குறித்து அறிவுறுத்தியபின் விண்ணேற்றமடைந்தார். விண்ணேற்றமடைந்த நாள்வரை அவர் செய்தவை, கற்பித்தவை யாவற்றையும் குறித்து எனது முதலாம் நூலில் நான் எழுதினேன். இயேசு துன்புற்று இறந்தபின்பு நாற்பது நாள்களாக அவர்களுக்குத் தோன்றி,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இறையாட்சியைப்பற்றிக்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தெளிவான </a:t>
            </a:r>
          </a:p>
        </p:txBody>
      </p:sp>
    </p:spTree>
    <p:extLst>
      <p:ext uri="{BB962C8B-B14F-4D97-AF65-F5344CB8AC3E}">
        <p14:creationId xmlns:p14="http://schemas.microsoft.com/office/powerpoint/2010/main" val="13586659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உயிரோடிருப்பதைக் காண்பித்தார்.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சேர்ந்து உண்ணும்போது அவர்களிடம், “நீங்கள் எருசலேமை விட்டு நீங்க வேண்டாம். என்னிடமிருந்து கேட்டறிந்த தந்தையின் வாக்குறுதி நிறைவேறக் காத்திருங்கள். யோவான் தண்ணீரால் திருமுழுக்குக் கொடுத்தார். நீங்களோ இன்னும் சில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கூறினார்.</a:t>
            </a:r>
          </a:p>
        </p:txBody>
      </p:sp>
    </p:spTree>
    <p:extLst>
      <p:ext uri="{BB962C8B-B14F-4D97-AF65-F5344CB8AC3E}">
        <p14:creationId xmlns:p14="http://schemas.microsoft.com/office/powerpoint/2010/main" val="35914138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3743B-DBEF-5604-318F-A7553AE634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02B80F5-27F8-6AC6-85D4-FA5859205745}"/>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கூடியிருந்தவர்கள்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ஆட்சியுரிமையை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மீண்டும் பெற்றுத் தரும் காலம்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அதற்கு அவர், “என் தந்தை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குறித்துவைத்துள்ள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அறிவது உங்களுக்கு உரியது அல்ல; ஆனால் தூய ஆவி உங்களிடம் வரும்போது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முழுவதிலும்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119965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6F357-C64B-5BA0-7F12-A6B574A61FC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091473-3A82-F021-2FAB-94FBB8F1500F}"/>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சாட்சிகளாய்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இருப்பீர்கள்”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இவற்றைச்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சொன்னபின்பு, அவர்கள் கண்கள் முன்பாக அவர்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எடுத்துக்கொள்ளப்பட்டார்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மேகம் ஒன்று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எடுத்துச் சென்று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பார்வையிலிருந்து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மறைத்துவிட்டது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செல்லும்போது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வானத்தை அண்ணாந்து பார்த்துக்கொண்டே இருந்தார்கள். அப்போது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இருவர் தோன்றி, </a:t>
            </a:r>
          </a:p>
        </p:txBody>
      </p:sp>
    </p:spTree>
    <p:extLst>
      <p:ext uri="{BB962C8B-B14F-4D97-AF65-F5344CB8AC3E}">
        <p14:creationId xmlns:p14="http://schemas.microsoft.com/office/powerpoint/2010/main" val="6525281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ஏன் வானத்தை அண்ணாந்து பார்த்துக்கொண்டே நிற்கிறீர்கள்? இந்த 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உங்களிடமிருந்து விண்ணேற்றம் அடைந்ததைக் கண்டீர்கள் அல்லவா? அவ்வாறே அவர் மீண்டும் வருவார்” என்றனர்.</a:t>
            </a:r>
          </a:p>
        </p:txBody>
      </p:sp>
    </p:spTree>
    <p:extLst>
      <p:ext uri="{BB962C8B-B14F-4D97-AF65-F5344CB8AC3E}">
        <p14:creationId xmlns:p14="http://schemas.microsoft.com/office/powerpoint/2010/main" val="20205089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5688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47: 1-2. 5-6. 7-8 (பல்லவி: 5</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எக்காளம் முழங்கிடவே உயரே ஏறுகின்றார் ஆண்டவர்.</a:t>
            </a:r>
          </a:p>
        </p:txBody>
      </p:sp>
    </p:spTree>
    <p:extLst>
      <p:ext uri="{BB962C8B-B14F-4D97-AF65-F5344CB8AC3E}">
        <p14:creationId xmlns:p14="http://schemas.microsoft.com/office/powerpoint/2010/main" val="11538720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மக்களினங்களே, களிப்புடன் கைகொட்டுங்கள்; ஆர்ப்பரித்துக் கடவுளைப் புகழ்ந்து பாடுங்கள்.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ஏனெனில், உன்னதராகிய ஆண்டவர் அஞ்சுதற்கு உரியவர்; உலகனைத்தையும் ஆளும் மாவேந்தர் அவரே.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எக்காளம் முழங்கிடவே உயரே ஏறுகின்றார் ஆண்டவர்.</a:t>
            </a:r>
          </a:p>
        </p:txBody>
      </p:sp>
    </p:spTree>
    <p:extLst>
      <p:ext uri="{BB962C8B-B14F-4D97-AF65-F5344CB8AC3E}">
        <p14:creationId xmlns:p14="http://schemas.microsoft.com/office/powerpoint/2010/main" val="928966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ஆரவார ஒலியிடையே பவனி செல்கின்றார் கடவுள்; எக்காளம் முழங்கிடவே உயரே ஏறுகின்றார் ஆண்டவர்.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பாடுங்கள்; கடவுளுக்குப் புகழ் பாடுங்கள்; பாடுங்கள், நம் அரசருக்குப் புகழ் பாடுங்கள்.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எக்காளம் முழங்கிடவே உயரே ஏறுகின்றார் ஆண்டவர்.</a:t>
            </a:r>
          </a:p>
        </p:txBody>
      </p:sp>
    </p:spTree>
    <p:extLst>
      <p:ext uri="{BB962C8B-B14F-4D97-AF65-F5344CB8AC3E}">
        <p14:creationId xmlns:p14="http://schemas.microsoft.com/office/powerpoint/2010/main" val="25698629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ஏனெனில், கடவுளே அனைத்து உலகின் வேந்தர்; அருட்பா தொடுத்துப் புகழ் பாடுங்கள்.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கடவுள் பிற இனத்தார்மீது ஆட்சி செய்கின்றார்; அவர்தம் திரு அரியணையில் வீற்றிருக்கின்றார்.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எக்காளம் முழங்கிடவே உயரே ஏறுகின்றார் ஆண்டவர்.</a:t>
            </a:r>
          </a:p>
        </p:txBody>
      </p:sp>
    </p:spTree>
    <p:extLst>
      <p:ext uri="{BB962C8B-B14F-4D97-AF65-F5344CB8AC3E}">
        <p14:creationId xmlns:p14="http://schemas.microsoft.com/office/powerpoint/2010/main" val="15414150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விண்ணுலகில் தமது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அமர்த்தினார்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பவுல்</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எபேசியருக்கு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திருமுகத்திலிருந்து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1: 17-23</a:t>
            </a:r>
          </a:p>
        </p:txBody>
      </p:sp>
    </p:spTree>
    <p:extLst>
      <p:ext uri="{BB962C8B-B14F-4D97-AF65-F5344CB8AC3E}">
        <p14:creationId xmlns:p14="http://schemas.microsoft.com/office/powerpoint/2010/main" val="32546144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தந்தையுமானவர்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முழுமையாக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அறிந்துகொள்ளுமாறு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ஞானமும்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வெளிப்பாடும்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தரும் தூய ஆவியை உங்களுக்கு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அழைப்பு உங்களுக்கு எத்தகைய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அளிக்கும்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உரிமைப்பேறு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எத்துணை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மாட்சிமிக்கது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620057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செயலாற்றுகிற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அவரது வல்லமை எத்துணை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ஒப்புயர்வற்றது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மேலானது என்றும் நீங்கள் அறியுமாறு 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அகக்கண்கள்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ஒளியூட்டப்பெறுவனவாக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செயல்படுத்தி, இறந்த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செய்து, விண்ணுலகில் தமது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அமர்த்தினார்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 மூலம் ஆட்சியாளர், அதிகாரம்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759589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இவ்வுலகில் மட்டும் அல்ல; 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அடிபணியச்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திருச்சபைக்குத்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தலையாகத்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அவரது உடல். எங்கும் எல்லாவற்றையும்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அவரால் அது நிறைவு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பெறுகின்றது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2792015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5073023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28: 19-20</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நீங்கள் போய் எல்லா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மக்களினத்தாரையும்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சீடராக்குங்கள்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உலக முடிவு 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உங்களுடன் இருக்கிறேன், என்கிறார் ஆண்டவர். அல்லேலூயா.</a:t>
            </a:r>
          </a:p>
        </p:txBody>
      </p:sp>
    </p:spTree>
    <p:extLst>
      <p:ext uri="{BB962C8B-B14F-4D97-AF65-F5344CB8AC3E}">
        <p14:creationId xmlns:p14="http://schemas.microsoft.com/office/powerpoint/2010/main" val="42175615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மத்தேயு</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30905741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 அதிகாரமும் எனக்கு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அருளப்பட்டிருக்கிறது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28: 16-20</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870803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பதினொரு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தங்களுக்குப்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பணித்தபடியே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கலிலேயாவிலுள்ள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பணிந்தார்கள்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ஐயமுற்றார்கள்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அவர்களை அணுகி,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 அதிகாரமும் எனக்கு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அருளப்பட்டிருக்கிறது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எனவே நீங்கள் போய் எல்லா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மக்களினத்தாரையும்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சீடராக்குங்கள்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மகன்,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யாவையும் அவர்களும்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கடைப்பிடிக்கும்படி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கற்பியுங்கள்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உலக முடிவு 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உங்களுடன் இருக்கிறேன்” என்று கூறினார்.</a:t>
            </a:r>
          </a:p>
        </p:txBody>
      </p:sp>
    </p:spTree>
    <p:extLst>
      <p:ext uri="{BB962C8B-B14F-4D97-AF65-F5344CB8AC3E}">
        <p14:creationId xmlns:p14="http://schemas.microsoft.com/office/powerpoint/2010/main" val="15138180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1920x1200 Download Stairway To Heaven Wallpapers In HD | Heaven wallpaper,  Path to heaven, Beautiful landscapes">
            <a:extLst>
              <a:ext uri="{FF2B5EF4-FFF2-40B4-BE49-F238E27FC236}">
                <a16:creationId xmlns:a16="http://schemas.microsoft.com/office/drawing/2014/main" id="{C2B5C612-0258-4DFC-B66F-72E3FA5AE5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5FBC723-6460-4A2B-ADAF-57FC30764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9361" y="-66558"/>
            <a:ext cx="4820602" cy="6924558"/>
          </a:xfrm>
          <a:prstGeom prst="rect">
            <a:avLst/>
          </a:prstGeom>
        </p:spPr>
      </p:pic>
      <p:sp>
        <p:nvSpPr>
          <p:cNvPr id="2" name="TextBox 1">
            <a:extLst>
              <a:ext uri="{FF2B5EF4-FFF2-40B4-BE49-F238E27FC236}">
                <a16:creationId xmlns:a16="http://schemas.microsoft.com/office/drawing/2014/main" id="{68F30A2C-CDDF-01D6-D50B-D3C5EE192241}"/>
              </a:ext>
            </a:extLst>
          </p:cNvPr>
          <p:cNvSpPr txBox="1"/>
          <p:nvPr/>
        </p:nvSpPr>
        <p:spPr>
          <a:xfrm>
            <a:off x="367647" y="2615682"/>
            <a:ext cx="7786540" cy="1277273"/>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அல்லேலூயா</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அல்லேலூயா</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a:t>
            </a:r>
          </a:p>
        </p:txBody>
      </p:sp>
    </p:spTree>
    <p:extLst>
      <p:ext uri="{BB962C8B-B14F-4D97-AF65-F5344CB8AC3E}">
        <p14:creationId xmlns:p14="http://schemas.microsoft.com/office/powerpoint/2010/main" val="39403147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விண்ணையும் மண்ணையும் படைத்தவராம்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ஒருவர்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மகன், தூய ஆவியராய்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 வாழ்வோரை நம்புகிறேன்.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 ஆவியின் வல்லமையால்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 நமக்காய் மனிதரானார்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மரியிடம் பிறந்தவராம்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 உறுதியாய் நம்புகிறேன்</a:t>
            </a:r>
          </a:p>
        </p:txBody>
      </p:sp>
    </p:spTree>
    <p:extLst>
      <p:ext uri="{BB962C8B-B14F-4D97-AF65-F5344CB8AC3E}">
        <p14:creationId xmlns:p14="http://schemas.microsoft.com/office/powerpoint/2010/main" val="38582783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பிலாத்துவின் ஆட்சியில் பாடுபட்டார்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இறந்து அடக்கப்பட்டார்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 நாளில் உயிர்த்தெழுந்தார்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 மீதே வெற்றி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விண்ணகம் வாழும் தந்தையிடம்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அரியணைக் கொண்டு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உலகம் முடியும் காலத்திலே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நடுவராய் திரும்பவும் வந்திடுவார்</a:t>
            </a:r>
          </a:p>
        </p:txBody>
      </p:sp>
    </p:spTree>
    <p:extLst>
      <p:ext uri="{BB962C8B-B14F-4D97-AF65-F5344CB8AC3E}">
        <p14:creationId xmlns:p14="http://schemas.microsoft.com/office/powerpoint/2010/main" val="22472107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தூய ஆவியாரை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அவர் துணை வேண்டுகிறேன்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மன்னிப்பில் தூய்மை பெற்று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 வாழ்வில் நிலைத்திடுவேன்.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திரு அவை உரைப்பதை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 உறவை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 உயிர்ப்பை நிலைவாழ்வை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உறுதியுடனே நம்புகிறேன் - ஆமென்</a:t>
            </a:r>
          </a:p>
        </p:txBody>
      </p:sp>
    </p:spTree>
    <p:extLst>
      <p:ext uri="{BB962C8B-B14F-4D97-AF65-F5344CB8AC3E}">
        <p14:creationId xmlns:p14="http://schemas.microsoft.com/office/powerpoint/2010/main" val="42709927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3652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படைத்தாளும்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9831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பாதாளம் இறங்கி மூன்றாம் நாள்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நாளில்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ஆள்வதை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34204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ஆவியை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அவை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அனைவரின் உன்னத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இறுதி நாளில்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 அளிக்கும்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430597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03978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கான்ஸ்தாந்திநோபுள்</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கடவுளை நம்புகின்றேன்.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காண்பவை காணாதவை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படைத்த எல்லாம் வல்ல தந்தை அவரே.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ஒரே மகனாய் உதித்த ஒரே ஆண்டவர்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கிறிஸ்துவை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காலங்களுக்கெல்லாம் முன்பே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தந்தையிடமிருந்து பிறந்தார்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கடவுளினின்று கடவுளாக,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ஒளியினின்று ஒளியாக,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கடவுளினின்று</a:t>
            </a:r>
            <a:endParaRPr lang="en-IN" sz="3600" dirty="0"/>
          </a:p>
        </p:txBody>
      </p:sp>
    </p:spTree>
    <p:extLst>
      <p:ext uri="{BB962C8B-B14F-4D97-AF65-F5344CB8AC3E}">
        <p14:creationId xmlns:p14="http://schemas.microsoft.com/office/powerpoint/2010/main" val="1862310715"/>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கடவுளாக உதித்தவர்.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உதித்தவர்,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உண்டாகப்பட்டவர் அல்லர்.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 ஒரே பொருளானவர்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வழியாகவே யாவும் படைக்கப்பட்டன.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நமக்காகவும்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மீட்புக்காகவும்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விண்ணகம் இருந்து இறங்கினார்.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 மரியாவிடம் உடல் எடுத்து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மனிதர் ஆனார்.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நமக்காகப்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பொந்தியு பிலாத்தின் அதிகாரத்தில்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அறையப்பட்டுப்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33244019"/>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 அடக்கம் செய்யப்பட்டார்.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மறைநூல்களின்படி மூன்றாம் நாள் உயிர்த்தெழுந்தார்.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 எழுந்தருளி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தந்தையின்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வலப்பக்கம் வீற்றிருக்கின்றார்.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வாழ்வோரையும் இறந்தோரையும் தீர்ப்பிட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மாட்சியுடன் மீண்டும் வர இருக்கின்றார்.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ஆட்சிக்கு முடிவு இராது.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தந்தையிடமிருந்தும் மகனிடமிருந்தும்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ஆண்டவரும் உயிர் அளிப்பவருமான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35772902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தந்தையோடும் மகனோடும் ஒன்றாக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ஆராதனையும் மாட்சியும் பெறுகின்றார்.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இறைவாக்கினர்கள் வாயிலாகப் பேசியவர் இவரே.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கத்தோலிக்க,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திருத்தூதர் வழிவரும் திரு அவையை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 மன்னிப்புக்கான ஒரே திருமுழுக்கை ஏற்றுக்கொள்கின்றேன்.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இறந்தோரின் உயிர்ப்பையும்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வரவிருக்கும் மறு உலக வாழ்வையும் எதிர்பார்க்கின்றேன்.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2958940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3298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lvl="0" algn="ctr" eaLnBrk="0" fontAlgn="base" hangingPunct="0">
              <a:lnSpc>
                <a:spcPct val="150000"/>
              </a:lnSpc>
              <a:spcBef>
                <a:spcPct val="0"/>
              </a:spcBef>
              <a:spcAft>
                <a:spcPct val="0"/>
              </a:spcAft>
            </a:pP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திருத்தூதர்களின்</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eaLnBrk="0" fontAlgn="base" hangingPunct="0">
              <a:lnSpc>
                <a:spcPct val="150000"/>
              </a:lnSpc>
              <a:spcBef>
                <a:spcPct val="0"/>
              </a:spcBef>
              <a:spcAft>
                <a:spcPct val="0"/>
              </a:spcAft>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மரியாவிடமிருந்து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செய்யப்பட்டார்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375024147"/>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9299"/>
            <a:ext cx="12192000" cy="7116885"/>
          </a:xfrm>
          <a:prstGeom prst="rect">
            <a:avLst/>
          </a:prstGeom>
          <a:noFill/>
        </p:spPr>
        <p:txBody>
          <a:bodyPr wrap="square" rtlCol="0">
            <a:spAutoFit/>
          </a:bodyPr>
          <a:lstStyle/>
          <a:p>
            <a:pPr algn="just" eaLnBrk="0" fontAlgn="base" hangingPunct="0">
              <a:lnSpc>
                <a:spcPct val="150000"/>
              </a:lnSpc>
              <a:spcBef>
                <a:spcPct val="0"/>
              </a:spcBef>
              <a:spcAft>
                <a:spcPct val="0"/>
              </a:spcAft>
            </a:pP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வலப்பக்கத்தில்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வீற்றிருக்கிறார்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45900303"/>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2561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தருனமன்றோ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தன்னையே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உலகம் முழுதும்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காயத்த</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நேயம் சொன்ன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0337544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மகனை தந்த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உடைபட்ட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காணிக்கையாக்கி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நறுமண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 2 </a:t>
            </a:r>
          </a:p>
        </p:txBody>
      </p:sp>
    </p:spTree>
    <p:extLst>
      <p:ext uri="{BB962C8B-B14F-4D97-AF65-F5344CB8AC3E}">
        <p14:creationId xmlns:p14="http://schemas.microsoft.com/office/powerpoint/2010/main" val="33445935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தருனமன்றோ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தன்னையே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உலகம் முழுதும்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காயத்த</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நேயம் சொன்ன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655853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அடிமை என்று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கைம்பெண் 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 2</a:t>
            </a:r>
          </a:p>
        </p:txBody>
      </p:sp>
    </p:spTree>
    <p:extLst>
      <p:ext uri="{BB962C8B-B14F-4D97-AF65-F5344CB8AC3E}">
        <p14:creationId xmlns:p14="http://schemas.microsoft.com/office/powerpoint/2010/main" val="34158005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தருனமன்றோ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தன்னையே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உலகம் முழுதும்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காயத்தலும்பால்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நேயம் சொன்ன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1810792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 திருமகனின் வணக்கத்துக்கு உரிய விண்ணேற்றத்தை முன்னிட்டு நாங்கள் தாழ்மையுடன் இக்காணிக்கைகளை உம் திருமுன் கொண்டு வருகின்றோம்; இவ்வாறு இப்புனிதமிக்க பரிமாற்றத்தினால் நாங்களும் விண்ணகத்துக்கு உரியவற்றையே நாட அருள்புரிவாராக.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8400278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306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ஆண்டவராகிய இயேசு மாட்சியின் மன்னர்,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பாவத்தின்மீதும் சாவின்மீதும் வெற்றி கொண்டவர்.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069296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0333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வானதூதர் வியப்புற (இன்று) வானங்களின் உச்சிக்கு ஏ றிச் சென்றார்.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கடவுளையும் மனிதரையும் இணைப்பவரும்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உலகுக்குத் தீர்ப்பிடுகின்றவரும் ஆற்றல்மிகு அணிகளின் ஆண்டவரும் அவரே.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சென்றது எங்கள் தாழ்நிலையிலிருந்து விலகிச் செல்வதற்காக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மாறாக, எங்கள் தலைவரும் முதல்வருமாகிய அவர் முன் சென்ற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அவ்விடத்துக்கு</a:t>
            </a:r>
          </a:p>
        </p:txBody>
      </p:sp>
    </p:spTree>
    <p:extLst>
      <p:ext uri="{BB962C8B-B14F-4D97-AF65-F5344CB8AC3E}">
        <p14:creationId xmlns:p14="http://schemas.microsoft.com/office/powerpoint/2010/main" val="41240051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397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அவர்தம் உறுப்பினர்களாகிய நாங்களும் அவரைப் பின்தொடர்வோம்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எனும் நம்பிக்கையைத் தருவதற்காகவே.</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பாஸ்கா மகிழ்ச்சி பொங்க அனைத்துலகின் மாந்தர்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அக்களிக்கின்றனர்; அவ்வாறே ஆற்றல் மிக்கோரும் அதிகாரம்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 தூதர்களும், உமது மாட்சியைப்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 தூயவர்.</a:t>
            </a:r>
          </a:p>
        </p:txBody>
      </p:sp>
    </p:spTree>
    <p:extLst>
      <p:ext uri="{BB962C8B-B14F-4D97-AF65-F5344CB8AC3E}">
        <p14:creationId xmlns:p14="http://schemas.microsoft.com/office/powerpoint/2010/main" val="410204974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276408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8134832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0408748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421844978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2782898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864433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2633658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7143106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1468567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3628479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602803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373792284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29340427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27068691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1999" cy="3320589"/>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28:20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உலக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உங்களுடன்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இருக்கிறேன், அல்லேலூயா.</a:t>
            </a:r>
          </a:p>
        </p:txBody>
      </p:sp>
    </p:spTree>
    <p:extLst>
      <p:ext uri="{BB962C8B-B14F-4D97-AF65-F5344CB8AC3E}">
        <p14:creationId xmlns:p14="http://schemas.microsoft.com/office/powerpoint/2010/main" val="253161364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உறவாடும்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 -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 - என்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a:t>
            </a:r>
          </a:p>
        </p:txBody>
      </p:sp>
    </p:spTree>
    <p:extLst>
      <p:ext uri="{BB962C8B-B14F-4D97-AF65-F5344CB8AC3E}">
        <p14:creationId xmlns:p14="http://schemas.microsoft.com/office/powerpoint/2010/main" val="157351842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8100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எழில்கொண்ட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 உன் மணக்கோலம் காண</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இங்கு உளம்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தஞ்சம் ஆ</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4594381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 -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 - என்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உறவாடும்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628221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அழகாக்கினேன்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 நீ காண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துன்பம் ஆ</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மாண்பு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நிறைவானது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மாட்சி நிலையானது</a:t>
            </a:r>
          </a:p>
        </p:txBody>
      </p:sp>
    </p:spTree>
    <p:extLst>
      <p:ext uri="{BB962C8B-B14F-4D97-AF65-F5344CB8AC3E}">
        <p14:creationId xmlns:p14="http://schemas.microsoft.com/office/powerpoint/2010/main" val="27039315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 -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 - என்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உறவாடும்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6325325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உறவாடும்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 -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 - என்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a:t>
            </a:r>
          </a:p>
        </p:txBody>
      </p:sp>
    </p:spTree>
    <p:extLst>
      <p:ext uri="{BB962C8B-B14F-4D97-AF65-F5344CB8AC3E}">
        <p14:creationId xmlns:p14="http://schemas.microsoft.com/office/powerpoint/2010/main" val="251614603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இவ்வுலகில் இருக்கும்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மறைநிகழ்வுகளைக்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இயல்பு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இணைக்கப்பட்டுள்ள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இடத்துக்கே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இட்டுச்செல்ல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4583140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உங்களுக்கு ஆசி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56947"/>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வான்லோக ராணி வையக ராணி</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 மீதிலே புனித மாது நீ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விண்ணொளிர் தாரகை தாயே நீ</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தண்ணொளிர்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சிடும் ஆரணி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பாவமேதுமில்லா சீலி பாவிகளின் செல்வ ராணி</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 ஆளுவாயே நீ</a:t>
            </a:r>
            <a:endParaRPr lang="en-IN" sz="3600" dirty="0"/>
          </a:p>
        </p:txBody>
      </p:sp>
    </p:spTree>
    <p:extLst>
      <p:ext uri="{BB962C8B-B14F-4D97-AF65-F5344CB8AC3E}">
        <p14:creationId xmlns:p14="http://schemas.microsoft.com/office/powerpoint/2010/main" val="4149536118"/>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ராணி</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 மாது நீ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ராக்கினி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பாவமேதுமில்லா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ராணி</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ஆளுவாயே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p>
        </p:txBody>
      </p:sp>
    </p:spTree>
    <p:extLst>
      <p:ext uri="{BB962C8B-B14F-4D97-AF65-F5344CB8AC3E}">
        <p14:creationId xmlns:p14="http://schemas.microsoft.com/office/powerpoint/2010/main" val="151593764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ஊழியர்களாகிய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நாள்தோறும்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உடலை ஏந்தும் அவர்கள் 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கறைபடாதபடியும்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விலைமதிக்கப்படாத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83600878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தூய்மைப்படுத்தியருளும்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நாட்டமற்றவர்களாக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அருட்கொடைகளாலும்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ஆசீர்வதித்து,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726495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பணிசெய்யும் மக்கள் மண்ணுலகில்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விண்ணுலகில் அழகிய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மணிமகுடமாகவும்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புனிதமான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28426712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1026" name="Picture 2">
            <a:extLst>
              <a:ext uri="{FF2B5EF4-FFF2-40B4-BE49-F238E27FC236}">
                <a16:creationId xmlns:a16="http://schemas.microsoft.com/office/drawing/2014/main" id="{C595B228-6745-07B6-4F99-DE6B679DE8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350" t="-386" r="24759" b="-3861"/>
          <a:stretch/>
        </p:blipFill>
        <p:spPr bwMode="auto">
          <a:xfrm>
            <a:off x="7124700" y="471488"/>
            <a:ext cx="4452698" cy="5915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942610"/>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569679"/>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831382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60643240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32224929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3187028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TotalTime>
  <Words>4643</Words>
  <Application>Microsoft Office PowerPoint</Application>
  <PresentationFormat>Widescreen</PresentationFormat>
  <Paragraphs>572</Paragraphs>
  <Slides>148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148</vt:i4>
      </vt:variant>
    </vt:vector>
  </HeadingPairs>
  <TitlesOfParts>
    <vt:vector size="156" baseType="lpstr">
      <vt:lpstr>Arial Unicode MS</vt:lpstr>
      <vt:lpstr>Arial</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dc:creator>
  <cp:lastModifiedBy>Amali</cp:lastModifiedBy>
  <cp:revision>32</cp:revision>
  <dcterms:created xsi:type="dcterms:W3CDTF">2024-04-02T02:37:24Z</dcterms:created>
  <dcterms:modified xsi:type="dcterms:W3CDTF">2025-04-23T13:46:07Z</dcterms:modified>
</cp:coreProperties>
</file>