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5220" r:id="rId2"/>
    <p:sldId id="3363" r:id="rId3"/>
    <p:sldId id="3869" r:id="rId4"/>
    <p:sldId id="3331" r:id="rId5"/>
    <p:sldId id="3332" r:id="rId6"/>
    <p:sldId id="4320" r:id="rId7"/>
    <p:sldId id="4321" r:id="rId8"/>
    <p:sldId id="1050" r:id="rId9"/>
    <p:sldId id="4015" r:id="rId10"/>
    <p:sldId id="4016" r:id="rId11"/>
    <p:sldId id="4017" r:id="rId12"/>
    <p:sldId id="4018" r:id="rId13"/>
    <p:sldId id="4019" r:id="rId14"/>
    <p:sldId id="774" r:id="rId15"/>
    <p:sldId id="676" r:id="rId16"/>
    <p:sldId id="4014" r:id="rId17"/>
    <p:sldId id="4011" r:id="rId18"/>
    <p:sldId id="4012" r:id="rId19"/>
    <p:sldId id="4013" r:id="rId20"/>
    <p:sldId id="4021" r:id="rId21"/>
    <p:sldId id="4229" r:id="rId22"/>
    <p:sldId id="4230" r:id="rId23"/>
    <p:sldId id="4957" r:id="rId24"/>
    <p:sldId id="4958" r:id="rId25"/>
    <p:sldId id="1326" r:id="rId26"/>
    <p:sldId id="1327" r:id="rId27"/>
    <p:sldId id="3416" r:id="rId28"/>
    <p:sldId id="362" r:id="rId29"/>
    <p:sldId id="4274" r:id="rId30"/>
    <p:sldId id="4275" r:id="rId31"/>
    <p:sldId id="4276" r:id="rId32"/>
    <p:sldId id="4277" r:id="rId33"/>
    <p:sldId id="3321" r:id="rId34"/>
    <p:sldId id="3323" r:id="rId35"/>
    <p:sldId id="3324" r:id="rId36"/>
    <p:sldId id="3325" r:id="rId37"/>
    <p:sldId id="4316" r:id="rId38"/>
    <p:sldId id="4317" r:id="rId39"/>
    <p:sldId id="4318" r:id="rId40"/>
    <p:sldId id="4319" r:id="rId41"/>
    <p:sldId id="4271" r:id="rId42"/>
    <p:sldId id="4272" r:id="rId43"/>
    <p:sldId id="4273" r:id="rId44"/>
    <p:sldId id="4161" r:id="rId45"/>
    <p:sldId id="5226" r:id="rId46"/>
    <p:sldId id="4023" r:id="rId47"/>
    <p:sldId id="4102" r:id="rId48"/>
    <p:sldId id="4108" r:id="rId49"/>
    <p:sldId id="4109" r:id="rId50"/>
    <p:sldId id="4144" r:id="rId51"/>
    <p:sldId id="5230" r:id="rId52"/>
    <p:sldId id="5231" r:id="rId53"/>
    <p:sldId id="5232" r:id="rId54"/>
    <p:sldId id="4104" r:id="rId55"/>
    <p:sldId id="3297" r:id="rId56"/>
    <p:sldId id="3320" r:id="rId57"/>
    <p:sldId id="5233" r:id="rId58"/>
    <p:sldId id="5234" r:id="rId59"/>
    <p:sldId id="3850" r:id="rId60"/>
    <p:sldId id="3851" r:id="rId61"/>
    <p:sldId id="3852" r:id="rId62"/>
    <p:sldId id="5238" r:id="rId63"/>
    <p:sldId id="3853" r:id="rId64"/>
    <p:sldId id="3246" r:id="rId65"/>
    <p:sldId id="4959" r:id="rId66"/>
    <p:sldId id="3303" r:id="rId67"/>
    <p:sldId id="1137" r:id="rId68"/>
    <p:sldId id="4119" r:id="rId69"/>
    <p:sldId id="5227" r:id="rId70"/>
    <p:sldId id="1378" r:id="rId71"/>
    <p:sldId id="5219" r:id="rId72"/>
    <p:sldId id="3635" r:id="rId73"/>
    <p:sldId id="4244" r:id="rId74"/>
    <p:sldId id="4245" r:id="rId75"/>
    <p:sldId id="3649" r:id="rId76"/>
    <p:sldId id="1106" r:id="rId77"/>
    <p:sldId id="4278" r:id="rId78"/>
    <p:sldId id="4279" r:id="rId79"/>
    <p:sldId id="4280" r:id="rId80"/>
    <p:sldId id="4281" r:id="rId81"/>
    <p:sldId id="4283" r:id="rId82"/>
    <p:sldId id="4284" r:id="rId83"/>
    <p:sldId id="4282" r:id="rId84"/>
    <p:sldId id="3999" r:id="rId85"/>
    <p:sldId id="5225" r:id="rId86"/>
    <p:sldId id="4235" r:id="rId87"/>
    <p:sldId id="4238" r:id="rId88"/>
    <p:sldId id="4236" r:id="rId89"/>
    <p:sldId id="3423" r:id="rId90"/>
    <p:sldId id="4493" r:id="rId91"/>
    <p:sldId id="3424" r:id="rId92"/>
    <p:sldId id="5193" r:id="rId93"/>
    <p:sldId id="1485" r:id="rId94"/>
    <p:sldId id="3409" r:id="rId95"/>
    <p:sldId id="3447" r:id="rId96"/>
    <p:sldId id="4307" r:id="rId97"/>
    <p:sldId id="5194" r:id="rId98"/>
    <p:sldId id="5190" r:id="rId99"/>
    <p:sldId id="5195" r:id="rId100"/>
    <p:sldId id="5196" r:id="rId101"/>
    <p:sldId id="5192" r:id="rId102"/>
    <p:sldId id="5197" r:id="rId103"/>
    <p:sldId id="5198" r:id="rId104"/>
    <p:sldId id="5199" r:id="rId105"/>
    <p:sldId id="5200" r:id="rId106"/>
    <p:sldId id="5201" r:id="rId107"/>
    <p:sldId id="5202" r:id="rId108"/>
    <p:sldId id="5203" r:id="rId109"/>
    <p:sldId id="5205" r:id="rId110"/>
    <p:sldId id="5206" r:id="rId111"/>
    <p:sldId id="5207" r:id="rId112"/>
    <p:sldId id="5208" r:id="rId113"/>
    <p:sldId id="5209" r:id="rId114"/>
    <p:sldId id="5210" r:id="rId115"/>
    <p:sldId id="5211" r:id="rId116"/>
    <p:sldId id="4483" r:id="rId117"/>
    <p:sldId id="3784" r:id="rId118"/>
    <p:sldId id="3785" r:id="rId119"/>
    <p:sldId id="3786" r:id="rId120"/>
    <p:sldId id="4322" r:id="rId121"/>
    <p:sldId id="3788" r:id="rId122"/>
    <p:sldId id="3789" r:id="rId123"/>
    <p:sldId id="3790" r:id="rId124"/>
    <p:sldId id="3791" r:id="rId125"/>
    <p:sldId id="3792" r:id="rId126"/>
    <p:sldId id="3793" r:id="rId127"/>
    <p:sldId id="3794" r:id="rId128"/>
    <p:sldId id="4963" r:id="rId129"/>
    <p:sldId id="4964" r:id="rId130"/>
    <p:sldId id="4965" r:id="rId131"/>
    <p:sldId id="4966" r:id="rId132"/>
    <p:sldId id="4967" r:id="rId133"/>
    <p:sldId id="4968" r:id="rId134"/>
    <p:sldId id="4969" r:id="rId135"/>
    <p:sldId id="4970" r:id="rId136"/>
    <p:sldId id="4971" r:id="rId137"/>
    <p:sldId id="4972" r:id="rId138"/>
    <p:sldId id="4973" r:id="rId139"/>
    <p:sldId id="4974" r:id="rId140"/>
    <p:sldId id="4975" r:id="rId141"/>
    <p:sldId id="3461" r:id="rId142"/>
    <p:sldId id="4355" r:id="rId143"/>
    <p:sldId id="4523" r:id="rId144"/>
    <p:sldId id="4976" r:id="rId145"/>
    <p:sldId id="4977" r:id="rId146"/>
    <p:sldId id="3415" r:id="rId147"/>
    <p:sldId id="4326" r:id="rId148"/>
    <p:sldId id="4484" r:id="rId149"/>
    <p:sldId id="4455" r:id="rId150"/>
    <p:sldId id="4456" r:id="rId151"/>
    <p:sldId id="4925" r:id="rId152"/>
    <p:sldId id="4947" r:id="rId153"/>
    <p:sldId id="4948" r:id="rId154"/>
    <p:sldId id="5212" r:id="rId155"/>
    <p:sldId id="4983" r:id="rId156"/>
    <p:sldId id="4984" r:id="rId157"/>
    <p:sldId id="4985" r:id="rId158"/>
    <p:sldId id="5229" r:id="rId159"/>
    <p:sldId id="3835" r:id="rId160"/>
    <p:sldId id="4986" r:id="rId16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85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slide" Target="slides/slide16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presProps" Target="presProp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viewProps" Target="viewProps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tableStyles" Target="tableStyles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2687B6-6D7B-CD02-9928-FE735EDB43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DC7A998-9751-9B11-3CE4-5375989F2E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894DF0-BC86-3108-D1D1-0A74B76F62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23-Apr-25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2C1300-D286-350B-0D51-A0C402C5AB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58F8CD-5368-7769-0864-898E8BC6A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3541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99CBD-E8F4-34E0-BD4A-9286586EB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C9938-CF3F-50B2-7943-244D3D6A8F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1793B0-FDF6-435C-CAE8-CB1742EF9F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23-Apr-25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5BC3DA-4A13-D5BE-5514-F6B220FC7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D85243-4FF6-6050-2656-1F50BAEBE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33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3DB56-8B53-EC33-9721-45D026234B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00F7E3-6B41-1CA9-BA7E-BF969E6265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9B4E92-A086-3826-454F-D3F4C3C4DA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23-Apr-25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6C597D-CC66-2301-6020-D6B4E4B7D6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40BA92-877C-B0AD-90EE-A109273DB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9369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27EEE3-F879-9D9E-A65E-802159234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3D54D9-6882-F90C-81CF-89E307AA0B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5E31AD-AE63-275E-B06B-79DA6A1D99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0CCD5B-9460-C9B2-D0A2-2F5EEEBC3C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23-Apr-25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D16443-9520-C56A-5158-079A7AF63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D77BE2-F6B7-43A2-C162-36F9C77CD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161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40E25-BA56-047A-DC62-22E2AA854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CF6BFB-1D72-EECF-DC41-AEF4C7B54D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C7804C-7D63-52C9-F9F6-5BA209A1DE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D84C18-91A3-D696-DD61-4424853BF87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BBF06C7-6FE2-0C80-5979-312FCF49BD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7A43E4-F3F6-EFD5-BB7D-42531983BC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23-Apr-25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7BB7A40-28B8-BE31-F273-37A77E98F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F3E3D54-C70C-770E-6C31-FE3916DCA9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4997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76374-613E-6101-9521-685EEE228D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DC2DEC6-1C87-9C0A-FEC0-3A8755E4A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23-Apr-25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F24AB4-23DC-D552-AFF0-6391D26914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FC0A9B-967F-9F64-869F-D81B2EB32D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1821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97A2D5-2521-AED1-0ED8-3A3391297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23-Apr-25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A540673-2862-9672-3E0C-A0E870A7AD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43C5D8-AA96-F1CF-F1C3-8ECF0D0BF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8011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6BCFD8-31AA-8C9C-4B41-04DCBDB865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013904-D064-DA10-7768-E705440419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5B01F2-5838-E02E-86A3-62E3C99246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8D3779-6628-94FC-E56F-83A4C0C560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23-Apr-25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E01102-808D-E6CB-3F48-18E81851A0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B4C8C0-40BE-2EF4-66AF-271E0776A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914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F2841-9F5B-4B66-EB49-FA189B773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F38B723-63D6-FFF2-99FD-462CCF4FB74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1670B1-7930-E0E5-62C6-BEC79B984A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AABE55-4E9B-D9AF-1EDF-DB6818E802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23-Apr-25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B4C13A-9E43-0E31-FDF5-E6DF1302A4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4437F7-3EB0-FEB7-3CA3-4BAE22103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9448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93384-6ACC-3E47-3692-922B234C31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9A438F-CBE4-53F7-6424-37ABA3339F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9B5237-8821-DA8A-2894-CCD7E4F97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23-Apr-25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081BB6-50A8-C3C2-1595-D8FE0562F8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D0E273-8995-D253-A2B7-AB74618E3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6707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51FD8F7-658E-1696-E47B-C215DAE5B3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1CF67E3-BF64-3D06-17E6-085C4A885A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EABE74-F982-89C2-F3D6-2025D2262E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23-Apr-25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7B057D-69E1-C904-BE17-10BB5EC3B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8CA48F-4F37-8E2E-8A7A-D2D8A7504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833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CD9EEA9-8D3A-B168-07C9-A85826CC3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BA2D1-389A-7592-149B-8A9957D5F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BE28D0-DE66-929C-CAD7-036AC45C34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2A26ED-AFA1-4476-B1ED-EFDC4CC406EB}" type="datetimeFigureOut">
              <a:rPr lang="en-US" smtClean="0"/>
              <a:t>23-Apr-25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0DC769-5E94-E065-C4E2-3D95F11F57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FB001E-DA8C-3772-FC00-9E09E11764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5E55B2F8-9476-160E-C0BF-FF051C8F42AF}"/>
              </a:ext>
            </a:extLst>
          </p:cNvPr>
          <p:cNvSpPr/>
          <p:nvPr userDrawn="1"/>
        </p:nvSpPr>
        <p:spPr>
          <a:xfrm>
            <a:off x="11353800" y="0"/>
            <a:ext cx="838200" cy="751840"/>
          </a:xfrm>
          <a:prstGeom prst="roundRect">
            <a:avLst/>
          </a:prstGeom>
          <a:blipFill dpi="0" rotWithShape="1">
            <a:blip r:embed="rId1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284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1920x1200 Download Stairway To Heaven Wallpapers In HD | Heaven wallpaper,  Path to heaven, Beautiful landscapes">
            <a:extLst>
              <a:ext uri="{FF2B5EF4-FFF2-40B4-BE49-F238E27FC236}">
                <a16:creationId xmlns:a16="http://schemas.microsoft.com/office/drawing/2014/main" id="{C2B5C612-0258-4DFC-B66F-72E3FA5AE5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5FBC723-6460-4A2B-ADAF-57FC30764B7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87" r="4313"/>
          <a:stretch/>
        </p:blipFill>
        <p:spPr>
          <a:xfrm>
            <a:off x="8022210" y="-66558"/>
            <a:ext cx="4169790" cy="692455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EF0C039-D0E7-489F-B0F2-7E32680BB4C4}"/>
              </a:ext>
            </a:extLst>
          </p:cNvPr>
          <p:cNvSpPr txBox="1"/>
          <p:nvPr/>
        </p:nvSpPr>
        <p:spPr>
          <a:xfrm>
            <a:off x="0" y="1764678"/>
            <a:ext cx="829558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8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பாஸ்கா</a:t>
            </a:r>
            <a:r>
              <a:rPr lang="ta-IN" sz="48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en-IN" sz="48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6</a:t>
            </a:r>
            <a:r>
              <a:rPr lang="ta-IN" sz="48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ஆம் வாரம் – ஞாயிறு</a:t>
            </a:r>
            <a:r>
              <a:rPr lang="en-IN" sz="48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en-IN" sz="4800" b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- B</a:t>
            </a:r>
            <a:endParaRPr lang="en-IN" sz="4800" b="1" dirty="0">
              <a:ln w="28575">
                <a:solidFill>
                  <a:schemeClr val="bg1">
                    <a:lumMod val="95000"/>
                  </a:schemeClr>
                </a:solidFill>
              </a:ln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AU_Elango_Rewathy" panose="00000400000000000000" pitchFamily="2" charset="0"/>
              <a:cs typeface="TAU_Elango_Rewathy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56604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எசா 48:20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ஆரவாரக் குரலெழுப்பி, முழங்கி அறிவியுங்கள்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எல்லைவரை இதை அறியச் செய்யுங்கள். ஆண்டவர் தம் ம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மீட்டு விட்டார்,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5533278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20621"/>
            <a:ext cx="121920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பூசை பலி போல் பாக்யசெல்வம் புவியில் இல்லையே </a:t>
            </a:r>
          </a:p>
          <a:p>
            <a:pPr>
              <a:lnSpc>
                <a:spcPct val="200000"/>
              </a:lnSpc>
            </a:pPr>
            <a:r>
              <a:rPr lang="ta-IN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புவி நிரம்ப பொன் தந்தாலுமே பலிக்கு ஈடில்லையே-2 </a:t>
            </a:r>
          </a:p>
          <a:p>
            <a:pPr>
              <a:lnSpc>
                <a:spcPct val="200000"/>
              </a:lnSpc>
            </a:pPr>
            <a:r>
              <a:rPr lang="ta-IN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பரமனே இப்பலிப்பொருளாய் எழுந்தருள்வாரே </a:t>
            </a:r>
          </a:p>
          <a:p>
            <a:pPr>
              <a:lnSpc>
                <a:spcPct val="200000"/>
              </a:lnSpc>
            </a:pPr>
            <a:r>
              <a:rPr lang="ta-IN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பக்தி ஆவல் நிரம்ப பலியை ஒப்புக்கொடுப்போமே-2 </a:t>
            </a:r>
          </a:p>
        </p:txBody>
      </p:sp>
    </p:spTree>
    <p:extLst>
      <p:ext uri="{BB962C8B-B14F-4D97-AF65-F5344CB8AC3E}">
        <p14:creationId xmlns:p14="http://schemas.microsoft.com/office/powerpoint/2010/main" val="2541601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circle/>
      </p:transition>
    </mc:Choice>
    <mc:Fallback xmlns="">
      <p:transition>
        <p:circl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20621"/>
            <a:ext cx="12192000" cy="48335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அள்ள அள்ளக் குறையா சுரக்கும் அமுதம் நிறைசுனையே </a:t>
            </a:r>
          </a:p>
          <a:p>
            <a:pPr>
              <a:lnSpc>
                <a:spcPct val="200000"/>
              </a:lnSpc>
            </a:pPr>
            <a:r>
              <a:rPr lang="ta-IN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அன்பில் சிறந்து உயர்ந்து நின்ற கல்வாரி  பலியே-2 </a:t>
            </a:r>
          </a:p>
          <a:p>
            <a:pPr>
              <a:lnSpc>
                <a:spcPct val="200000"/>
              </a:lnSpc>
            </a:pPr>
            <a:r>
              <a:rPr lang="ta-IN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எல்லையில்லா பலன் நிறைந்து ஓங்கும் அருட்பலியே </a:t>
            </a:r>
          </a:p>
          <a:p>
            <a:pPr>
              <a:lnSpc>
                <a:spcPct val="200000"/>
              </a:lnSpc>
            </a:pPr>
            <a:r>
              <a:rPr lang="ta-IN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எங்கள் பாவநோய்க்கு மருந்தாய் எழுந்திடும் பலியே-2 </a:t>
            </a:r>
          </a:p>
        </p:txBody>
      </p:sp>
    </p:spTree>
    <p:extLst>
      <p:ext uri="{BB962C8B-B14F-4D97-AF65-F5344CB8AC3E}">
        <p14:creationId xmlns:p14="http://schemas.microsoft.com/office/powerpoint/2010/main" val="286135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circle/>
      </p:transition>
    </mc:Choice>
    <mc:Fallback xmlns="">
      <p:transition>
        <p:circl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20621"/>
            <a:ext cx="121920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பூசை பலி போல் பாக்யசெல்வம் புவியில் இல்லையே </a:t>
            </a:r>
          </a:p>
          <a:p>
            <a:pPr>
              <a:lnSpc>
                <a:spcPct val="200000"/>
              </a:lnSpc>
            </a:pPr>
            <a:r>
              <a:rPr lang="ta-IN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புவி நிரம்ப பொன் தந்தாலுமே பலிக்கு ஈடில்லையே-2 </a:t>
            </a:r>
          </a:p>
          <a:p>
            <a:pPr>
              <a:lnSpc>
                <a:spcPct val="200000"/>
              </a:lnSpc>
            </a:pPr>
            <a:r>
              <a:rPr lang="ta-IN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பரமனே இப்பலிப்பொருளாய் எழுந்தருள்வாரே </a:t>
            </a:r>
          </a:p>
          <a:p>
            <a:pPr>
              <a:lnSpc>
                <a:spcPct val="200000"/>
              </a:lnSpc>
            </a:pPr>
            <a:r>
              <a:rPr lang="ta-IN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பக்தி ஆவல் நிரம்ப பலியை ஒப்புக்கொடுப்போமே-2 </a:t>
            </a:r>
          </a:p>
        </p:txBody>
      </p:sp>
    </p:spTree>
    <p:extLst>
      <p:ext uri="{BB962C8B-B14F-4D97-AF65-F5344CB8AC3E}">
        <p14:creationId xmlns:p14="http://schemas.microsoft.com/office/powerpoint/2010/main" val="2870915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circle/>
      </p:transition>
    </mc:Choice>
    <mc:Fallback xmlns="">
      <p:transition>
        <p:circl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619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அன்புமிக்க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திருமுழுக்கின்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நினைவாக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தெளிக்கப்படும்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அருளுமாறு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கடவுளா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கெஞ்சி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மன்றாடுவோமாக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அவரே நமக்கு உதவி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ளித்து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பெற்றுக்கொண்ட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உண்மையுள்ளவர்களாய்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நிலைத்திருக்க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7374039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எல்லாம் வல்ல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உம் மக்களின்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வேண்டல்களைக்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கனிவாய்க்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கேட்டருளும்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வியத்தகு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முறையில்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படைத்தீர்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என்றும் அதிலும்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வியத்தகு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முறையில் எங்களை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மீட்டருளினீர்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நினைவுகூரும்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எங்களுக்காக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ஆசியைக்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கனிவுடன்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பொழிந்தருளும்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ஏனெனில் நிலத்தை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வளப்படுத்தவும்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உடலுக்குப்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புத்துணர்வும்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தரவும்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படைத்தீர்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780747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கருவியாகவும்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அமைத்தீர்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எவ்வாறெனில்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தண்ணீரின் வழியாக உம் மக்களின்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அடிமைத்தளையை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அகற்றினீர்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பாலைநிலத்தில்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அவர்களது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தாகத்தைத்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தணித்தீர்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அதன் வழியாக மனித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இனத்தோடு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செய்ய இருந்த புதிய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உடன்படிக்கையை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இறைவாக்கினர்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முன்னறிவித்தனர்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 இறுதியாக,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யோர்தானில்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கிறிஸ்து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புனிதமாக்கிய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தண்ணீரின்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வழியாகப்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பாவக்கறை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படிந்த எங்கள் மனித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இயல்பைப்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545374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4290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பிறப்பு அளிக்கும்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திருமுழுக்கினால்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கழுவிப்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புதுப்பித்தீர்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ஆகவே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பெற்றுக்கொண்ட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திருமுழுக்கின்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நினைவாக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இருப்பதாக</a:t>
            </a:r>
            <a:r>
              <a:rPr lang="ta-IN" sz="3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கிறிஸ்து வழியாக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மன்றாடுகிறோம்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510777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23925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தண்ணீர் வளம் பெற அதில்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உப்பிடவேண்டுமென்று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இறைவாக்கினர்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எலி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வழியாகக்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கற்பித்தீ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பொருளாகிய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உப்பை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பரி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விரக்கத்துடன்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தாழ்மை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30371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23925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உப்புக் கலந்த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தெளிக்கப்படும்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இடமெல்லாம்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தீயோனின்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தாக்குதல் அனைத்தும்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தோல்வியுறச்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செய்வீராக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உடனிருந்து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எங்களை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இடைய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றா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காத்தருள்வாராக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கிறிஸ்து வழியாக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மன்றாடுகிறோம்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176646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44873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தேவாலய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வலப்புறமிருந்து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புறப்படக்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– அல்லேலூயா 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அந்தத் தண்ணீர்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யாவருமே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ஈடேற்றம்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–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0040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91042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அவர் நல்லவர் 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அவரது இரக்கம் என்றென்றும் உள்ளது 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பிதாவும்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சுதனும்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இருந்தது போல இன்றும் என்றும் 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நித்தியமாகவும்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–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984884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44873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தேவாலய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வலப்புறமிருந்து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புறப்படக்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– அல்லேலூயா 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அந்தத் தண்ணீர்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யாவருமே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ஈடேற்றம்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–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453346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44873"/>
            <a:ext cx="10668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கோவிலின் வலப்புறமிருந்து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தண்ணீர் புறப்படக் கண்டேன், அல்லேலூயா;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அந்தத் தண்ணீர் யாரிடம் வந்ததோ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யாவருமே மீட்பினைப் பெற்றுக் கூறுவர்: அல்லேலூயா, அல்லேலூயா,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21133910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91042"/>
            <a:ext cx="9144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ஆண்டவரைப் போற்றுங்கள்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அவர் நல்லவர்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 இரக்கம் என்றென்றும் உள்ளதே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தந்தையும் மகனும் தூயஆவியாரும்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 புகழும் ஒன்றாய் பெறுக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தொடக்கத்தில் இருந்ததுபோல்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இன்றும் என்றும் என்றென்றும் - ஆமென்</a:t>
            </a:r>
          </a:p>
        </p:txBody>
      </p:sp>
    </p:spTree>
    <p:extLst>
      <p:ext uri="{BB962C8B-B14F-4D97-AF65-F5344CB8AC3E}">
        <p14:creationId xmlns:p14="http://schemas.microsoft.com/office/powerpoint/2010/main" val="16011263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44873"/>
            <a:ext cx="10668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கோவிலின் வலப்புறமிருந்து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தண்ணீர் புறப்படக் கண்டேன், அல்லேலூயா;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அந்தத் தண்ணீர் யாரிடம் வந்ததோ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யாவருமே மீட்பினைப் பெற்றுக் கூறுவர்: அல்லேலூயா, அல்லேலூயா,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25125823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534853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நற்கருணைக்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கொண்டாட்டத்தின்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தம்முடைய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ஆட்சியின்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விருந்தில்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பங்கு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செய்வாராக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688483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 உயிர்த்தெழுந்த ஆண்டவரது மாட்சியின் பொருட்டு பேரின்பத்தின் இந்நாள்களைப் பொருளுணர்ந்து ஈடுபாட்டுடன் கொண்டாட எங்களுக்கு அருள் புரியும்; அதனால் நாங்கள் நினைவுகூர்ந்து கொண்டாடுவதை என்றும் செயலில் கடைப்பிடிப்போமாக.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664952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28223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இன்றியமையாதவை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தவிர, வேறு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சுமையையும்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உங்கள்மேல்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சுமத்தக்கூடாது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 தீர்மானித்தோம்.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பணிகள்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15: 1-2, 22-29</a:t>
            </a:r>
          </a:p>
        </p:txBody>
      </p:sp>
    </p:spTree>
    <p:extLst>
      <p:ext uri="{BB962C8B-B14F-4D97-AF65-F5344CB8AC3E}">
        <p14:creationId xmlns:p14="http://schemas.microsoft.com/office/powerpoint/2010/main" val="934107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flythrough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அந்நாள்களில்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யூதேயாவிலிருந்து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 சிலர், “நீங்கள்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மோசேயின்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முறைமைப்படி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விருத்தசேதனம்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செய்துகொள்ளாவிட்டால்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முடியாது” என்று 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கற்பித்து வந்தனர்.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பவுல்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பர்னபா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ஆகியோருக்குமிடையே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பெருங்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கருத்து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வேறுபாடும்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விவாதமும்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உண்டாயின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பவுலும்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பர்னபாவும்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சிலரும்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எருசலேமுக்குச்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சென்று,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திருத்தூதர்களிடமும்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82908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flythrough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மூப்பர்களிடமும்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இந்தச்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சிக்கலைக்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குறித்துக்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கலந்து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பேசுமாறு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நியமிக்கப்பட்டனர்.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மூப்பர்களும்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திருச்சபையார்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தம்முள்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சிலரைத்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தேர்ந்தெடுத்து,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பவுலோடும்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பர்னபாவோடும்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அந்தியோக்கியாவுக்கு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அனுப்புவது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தீர்மானித்தனர்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அவ்வாறே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சகோதரர்களிடையே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முதன்மை இடம்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பெற்றிருந்த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பர்சபா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அழைக்கப்பட்ட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யூதாவையும்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சீலாவையும்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6122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flythrough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தேர்ந்தெடுத்தார்கள்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பின்பு அவர்கள் ஒரு கடிதத்தை எழுதி அவர்கள் கையில் கொடுத்து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அனுப்பினார்கள்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அக்கடிதத்தில்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மூப்பரும்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சகோதரருமாகிய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அந்தியோக்கியா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சிரியா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சிலிசியா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ஆகிய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இடங்களிலுள்ள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இனத்துச்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சிலர் அங்கு வந்து தங்களுடைய பேச்சால் உங்களது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குழப்பி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கலக்கமுறச் செய்தனர் என்று</a:t>
            </a:r>
          </a:p>
        </p:txBody>
      </p:sp>
    </p:spTree>
    <p:extLst>
      <p:ext uri="{BB962C8B-B14F-4D97-AF65-F5344CB8AC3E}">
        <p14:creationId xmlns:p14="http://schemas.microsoft.com/office/powerpoint/2010/main" val="427469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flythrough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8486EA-5E9E-9CFA-7E20-377EC42C5C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B2CBDF8-5590-2C07-1698-3731FBEB2A67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கேள்விப்பட்டோம். இவர்களுக்கு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கொடுக்கவில்லை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எனவே,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ஒருமனத்துடன்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கூடிவந்து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சிலரைத்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தேர்ந்தெடுத்து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அன்புக்குரிய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பர்னபா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பவுல்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ஆகியோரோடு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உங்களிடம்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அனுப்புவதென்று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தீர்மானித்தோம். இவர்கள் இருவரும் நம் ஆண்டவர்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கிறிஸ்துவுக்காகத்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தங்கள் உயிரையும்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கொடுக்கத்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துணிந்தவர்கள்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எனவே,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யூதாவையும்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சீலாவையும்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உங்களிடம் அனுப்புகிறோம்.</a:t>
            </a:r>
          </a:p>
        </p:txBody>
      </p:sp>
    </p:spTree>
    <p:extLst>
      <p:ext uri="{BB962C8B-B14F-4D97-AF65-F5344CB8AC3E}">
        <p14:creationId xmlns:p14="http://schemas.microsoft.com/office/powerpoint/2010/main" val="33269808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>
        <p14:flythrough/>
      </p:transition>
    </mc:Choice>
    <mc:Fallback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C0939E-F7D0-075C-EACC-0100A4F928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E2FE644-9B67-4682-86B8-FCDA670F3333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எழுதுகிற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இவற்றைத்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தங்கள் வாய்மொழி மூலம் உங்களுக்கு அறிவிப்பார்கள்.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இன்றியமையாதவற்றைத்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தவிர, அதிகமான வேறு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சுமையையும்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உங்கள்மேல்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சுமத்தக்கூடாது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நாங்களும் தீர்மானித்தோம்.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சிலைகளுக்குப்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படைக்கப்பட்டவை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இரத்தம், கழுத்து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நெரிக்கப்பட்டுச்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செத்தவை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மற்றும்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பரத்தைமை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ஆகியவற்றை நீங்கள் தவிர்த்து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உங்களைக்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210433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>
        <p14:flythrough/>
      </p:transition>
    </mc:Choice>
    <mc:Fallback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DB37EA-8567-5532-67BF-6E72C897DE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F18EB3F-EA2D-129D-D783-131CBAE2C255}"/>
              </a:ext>
            </a:extLst>
          </p:cNvPr>
          <p:cNvSpPr txBox="1"/>
          <p:nvPr/>
        </p:nvSpPr>
        <p:spPr>
          <a:xfrm>
            <a:off x="0" y="0"/>
            <a:ext cx="12192000" cy="1658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காத்துக்கொள்வது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நல்லது.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எழுதியிருந்தார்கள்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822522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>
        <p14:flythrough/>
      </p:transition>
    </mc:Choice>
    <mc:Fallback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87132"/>
            <a:ext cx="9144000" cy="31624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50000"/>
              </a:lnSpc>
            </a:pPr>
            <a:r>
              <a:rPr lang="en-US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ஆண்டவரின்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US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அருள்வாக்கு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 algn="ctr">
              <a:lnSpc>
                <a:spcPct val="250000"/>
              </a:lnSpc>
            </a:pP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 algn="ctr">
              <a:lnSpc>
                <a:spcPct val="250000"/>
              </a:lnSpc>
            </a:pP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இறைவனுக்கு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நன்றி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88378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flythrough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67: 1-2. 4. 5,7 (பல்லவி: 3)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கடவுளே!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மக்களினத்தார்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எல்லாரும்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போற்றிப்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புகழ்வார்களாக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அல்லது: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8049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கடவுளே!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இரங்கி,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வழங்குவீராக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வீசுவீராக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அப்பொழுது, உலகம்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வழியை அறிந்துகொள்ளும்; பிற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அனைவரும்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உணர்ந்துகொள்வர்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கடவுளே!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மக்களினத்தார்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எல்லாரும்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போற்றிப்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புகழ்வார்களாக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1010237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3581C8-A05E-5DF6-9F25-1149EF4C63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41DC206-FBCD-4261-C5F7-B5AAEC5B03A0}"/>
              </a:ext>
            </a:extLst>
          </p:cNvPr>
          <p:cNvSpPr txBox="1"/>
          <p:nvPr/>
        </p:nvSpPr>
        <p:spPr>
          <a:xfrm>
            <a:off x="0" y="380497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வேற்று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அக்களித்து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மகிழ்ச்சியுடன்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பாடிடுவராக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ஏனெனில்,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மக்களினங்களை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நேர்மையுடன்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ஆளுகின்றீர்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நாடுகளை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வழிநடத்துகின்றீர்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கடவுளே!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மக்களினத்தார்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எல்லாரும்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போற்றிப்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புகழ்வார்களாக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3186921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51325A-2833-B582-F358-73E80139B8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6048BD7-5425-85DE-C50E-C45FDCFA048D}"/>
              </a:ext>
            </a:extLst>
          </p:cNvPr>
          <p:cNvSpPr txBox="1"/>
          <p:nvPr/>
        </p:nvSpPr>
        <p:spPr>
          <a:xfrm>
            <a:off x="0" y="380497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கடவுளே!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மக்களினத்தார்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புகழ்வார்களாக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மக்கள் எல்லாரும்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போற்றுவார்களாக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7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கடவுள் நமக்கு ஆசி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வழங்குவாராக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கடையெல்லைவரை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அஞ்சுவராக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கடவுளே!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மக்களினத்தார்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எல்லாரும்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போற்றிப்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புகழ்வார்களாக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500090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இரண்டாம் வாசகம்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திருநகர்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இறங்கிவருவதை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திருவெளிப்பாட்டிலிருந்து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21: 10-14, 22-23</a:t>
            </a:r>
          </a:p>
        </p:txBody>
      </p:sp>
    </p:spTree>
    <p:extLst>
      <p:ext uri="{BB962C8B-B14F-4D97-AF65-F5344CB8AC3E}">
        <p14:creationId xmlns:p14="http://schemas.microsoft.com/office/powerpoint/2010/main" val="395948691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ஆட்கொள்ளவே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வானதூதர்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 பெரிய, உயர்ந்த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மலைக்கு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திருநகரான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எருசலேம்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இறங்கிவருவதை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அதில் கடவுளின் மாட்சி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விளங்கிற்று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விலையுயர்ந்த கல்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போன்றும்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படிகக்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போன்றும்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அதன் ஒளி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பளிங்கெனத்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துலங்கியது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சுற்றிப்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பெரிய, உயர்ந்த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அதில் பன்னிரண்டு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வாயில்களும்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6200577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8411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இருந்தன.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வாயில்களுக்குப்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பொறுப்பாய்ப்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பன்னிரண்டு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வானதூதர்கள்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நின்றார்கள்.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பன்னிரண்டு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குலங்களின்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அவ்வாயில்களில்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பொறிக்கப்பட்டிருந்தன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கிழக்கே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வடக்கே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தெற்கே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மேற்கே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மூன்றுமாக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அமைந்திருந்தன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நகரின்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மதில் பன்னிரண்டு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அடிக்கற்களைக்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கொண்டிருந்தது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அவற்றில்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ஆட்டுக்குட்டியின்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பன்னிரண்டு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திருத்தூதர்களின்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586066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A2D4A8-6A81-7921-0E0A-30C3BA7ECB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671F7BF-499A-2725-644C-5085841FD0CE}"/>
              </a:ext>
            </a:extLst>
          </p:cNvPr>
          <p:cNvSpPr txBox="1"/>
          <p:nvPr/>
        </p:nvSpPr>
        <p:spPr>
          <a:xfrm>
            <a:off x="0" y="108411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எழுதப்பட்டிருந்தன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நகருக்குள் கோவில்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காணப்படவில்லை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எல்லாம் வல்ல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ஆட்டுக்குட்டியுமே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அதன் கோவில்.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அந்நகருக்கு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ஒளி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கொடுக்கக்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கதிரவனோ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நிலாவோ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தேவைப்படவில்லை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கடவுளின்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அதன் ஒளி;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ஆட்டுக்குட்டியே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அதன் விளக்கு.</a:t>
            </a:r>
          </a:p>
        </p:txBody>
      </p:sp>
    </p:spTree>
    <p:extLst>
      <p:ext uri="{BB962C8B-B14F-4D97-AF65-F5344CB8AC3E}">
        <p14:creationId xmlns:p14="http://schemas.microsoft.com/office/powerpoint/2010/main" val="283571493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1941148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33265"/>
            <a:ext cx="12192000" cy="6090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 14: 23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என்மீது அன்பு கொண்டுள்ளவர் நான் சொல்வதைக் கடைப்பிடிப்பார். என் தந்தையும் அவர்மீது அன்பு கொள்வார். நாங்கள் அவரிடம் வந்து அவருடன் குடிகொள்வோம், என்கிறார் ஆண்டவர்.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421756157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யோவான்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057416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துணையாளர்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கற்றுத்தருவார்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14: 23-29</a:t>
            </a:r>
          </a:p>
        </p:txBody>
      </p:sp>
    </p:spTree>
    <p:extLst>
      <p:ext uri="{BB962C8B-B14F-4D97-AF65-F5344CB8AC3E}">
        <p14:creationId xmlns:p14="http://schemas.microsoft.com/office/powerpoint/2010/main" val="98708030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715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நோக்கிக்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கூறியது: “என்மீது 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கொண்டுள்ளவர்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கடைப்பிடிப்பார்.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நாங்கள் அவரிடம் வந்து அவருடன்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குடிகொள்வோம்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என்மீது 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கொண்டிராதவர்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கடைப்பிடிப்பது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இல்லை.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வார்த்தைகள்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என்னுடையவை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அல்ல; அவை என்னை அனுப்பிய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தந்தையுடையவை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3311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flythrough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715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இருக்கும்போதே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இவற்றையெல்லாம் உங்களிடம் சொல்லிவிட்டேன்.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அனுப்பப்போகிற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துணையாளர்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கற்றுத்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தருவார்; நான் கூறிய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நினைவூட்டுவார்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 உங்களுக்கு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விட்டுச்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உங்களுக்கு அளிக்கிறேன்.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தரும் அமைதி உலகம் தரும் அமைதி </a:t>
            </a:r>
          </a:p>
        </p:txBody>
      </p:sp>
    </p:spTree>
    <p:extLst>
      <p:ext uri="{BB962C8B-B14F-4D97-AF65-F5344CB8AC3E}">
        <p14:creationId xmlns:p14="http://schemas.microsoft.com/office/powerpoint/2010/main" val="3793193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flythrough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374718-3B14-C845-AC71-C8B616F9A0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C5BA4EF-91D5-6AD3-1EC2-77B820455FF2}"/>
              </a:ext>
            </a:extLst>
          </p:cNvPr>
          <p:cNvSpPr txBox="1"/>
          <p:nvPr/>
        </p:nvSpPr>
        <p:spPr>
          <a:xfrm>
            <a:off x="0" y="5715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போன்றது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அல்ல. நீங்கள் உள்ளம் கலங்க வேண்டாம்; மருள வேண்டாம். ‘நான் போகிறேன், பின் உங்களிடம் திரும்பி வருவேன்’ என்று நான் உங்களிடம்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சொன்னதைக்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கேட்டீர்களே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நீங்கள் என்மீது 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கொண்டிருந்தால்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செல்வதுபற்றி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மகிழ்ச்சி அடைவீர்கள். ஏனெனில் தந்தை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என்னைவிடப்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பெரியவர். இவை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நிகழும்போது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நம்புமாறு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இப்போதே, இவை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நிகழுமுன்பே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சொல்லிவிட்டேன்.</a:t>
            </a:r>
          </a:p>
        </p:txBody>
      </p:sp>
    </p:spTree>
    <p:extLst>
      <p:ext uri="{BB962C8B-B14F-4D97-AF65-F5344CB8AC3E}">
        <p14:creationId xmlns:p14="http://schemas.microsoft.com/office/powerpoint/2010/main" val="1516274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flythrough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1920x1200 Download Stairway To Heaven Wallpapers In HD | Heaven wallpaper,  Path to heaven, Beautiful landscapes">
            <a:extLst>
              <a:ext uri="{FF2B5EF4-FFF2-40B4-BE49-F238E27FC236}">
                <a16:creationId xmlns:a16="http://schemas.microsoft.com/office/drawing/2014/main" id="{C2B5C612-0258-4DFC-B66F-72E3FA5AE5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5FBC723-6460-4A2B-ADAF-57FC30764B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9361" y="-66558"/>
            <a:ext cx="4820602" cy="692455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8F30A2C-CDDF-01D6-D50B-D3C5EE192241}"/>
              </a:ext>
            </a:extLst>
          </p:cNvPr>
          <p:cNvSpPr txBox="1"/>
          <p:nvPr/>
        </p:nvSpPr>
        <p:spPr>
          <a:xfrm>
            <a:off x="367647" y="2615682"/>
            <a:ext cx="7786540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அல்லேலூயா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!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அல்லேலூயா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94031478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விண்ணையும் மண்ணையும் படைத்தவராம்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கடவுள் ஒருவர் இருக்கின்றார்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தந்தை, மகன், தூய ஆவியராய்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ஒன்றாய் வாழ்வோரை நம்புகிறேன்.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தூய ஆவியின் வல்லமையால்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இறைமகன் நமக்காய் மனிதரானார்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மரியிடம் பிறந்தவராம்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 உறுதியாய் நம்புகிறேன்</a:t>
            </a:r>
          </a:p>
        </p:txBody>
      </p:sp>
    </p:spTree>
    <p:extLst>
      <p:ext uri="{BB962C8B-B14F-4D97-AF65-F5344CB8AC3E}">
        <p14:creationId xmlns:p14="http://schemas.microsoft.com/office/powerpoint/2010/main" val="385827834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3. பிலாத்துவின் ஆட்சியில் பாடுபட்டார்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இறந்து அடக்கப்பட்டார்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மூன்றாம் நாளில் உயிர்த்தெழுந்தார்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இறப்பின் மீதே வெற்றி கொண்டார்.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4. விண்ணகம் வாழும் தந்தையிடம்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அரியணைக் கொண்டு இருக்கின்றார்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உலகம் முடியும் காலத்திலே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நடுவராய் திரும்பவும் வந்திடுவார்</a:t>
            </a:r>
          </a:p>
        </p:txBody>
      </p:sp>
    </p:spTree>
    <p:extLst>
      <p:ext uri="{BB962C8B-B14F-4D97-AF65-F5344CB8AC3E}">
        <p14:creationId xmlns:p14="http://schemas.microsoft.com/office/powerpoint/2010/main" val="224721076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5. தூய ஆவியாரை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பாரினில் அவர் துணை வேண்டுகிறேன்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 மன்னிப்பில் தூய்மை பெற்று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பரிகார வாழ்வில் நிலைத்திடுவேன்.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6. திரு அவை உரைப்பதை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புனிதர்கள் உறவை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உடலின் உயிர்ப்பை நிலைவாழ்வை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உறுதியுடனே நம்புகிறேன் - ஆமென்</a:t>
            </a:r>
          </a:p>
        </p:txBody>
      </p:sp>
    </p:spTree>
    <p:extLst>
      <p:ext uri="{BB962C8B-B14F-4D97-AF65-F5344CB8AC3E}">
        <p14:creationId xmlns:p14="http://schemas.microsoft.com/office/powerpoint/2010/main" val="427099276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736528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நிசேயா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கான்ஸ்தாந்திநோபுள்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கடவுளை நம்புகின்றேன்.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 மண்ணகமும்,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காண்பவை காணாதவை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படைத்த எல்லாம் வல்ல தந்தை அவரே.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ஒரே மகனாய் உதித்த ஒரே ஆண்டவர்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 கிறிஸ்துவை 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காலங்களுக்கெல்லாம் முன்பே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தந்தையிடமிருந்து பிறந்தார்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கடவுளினின்று கடவுளாக,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ஒளியினின்று ஒளியாக,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உண்மைக் கடவுளினின்று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862310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உண்மைக் கடவுளாக உதித்தவர்.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உதித்தவர்,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உண்டாகப்பட்டவர் அல்லர்.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தந்தையோடு ஒரே பொருளானவர்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வழியாகவே யாவும் படைக்கப்பட்டன.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மனிதர் நமக்காகவும்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 மீட்புக்காகவும்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விண்ணகம் இருந்து இறங்கினார்.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கன்னி மரியாவிடம் உடல் எடுத்து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மனிதர் ஆனார்.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நமக்காகப்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பொந்தியு பிலாத்தின் அதிகாரத்தில்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அறையப்பட்டுப்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பாடுபட்டு,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433244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இறந்து அடக்கம் செய்யப்பட்டார்.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மறைநூல்களின்படி மூன்றாம் நாள் உயிர்த்தெழுந்தார்.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 எழுந்தருளி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வல்ல 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வலப்பக்கம் வீற்றிருக்கின்றார்.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வாழ்வோரையும் இறந்தோரையும் தீர்ப்பிட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மாட்சியுடன் மீண்டும் வர இருக்கின்றார்.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அவரது ஆட்சிக்கு முடிவு இராது.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தந்தையிடமிருந்தும் மகனிடமிருந்தும்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புறப்படும்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ஆண்டவரும் உயிர் அளிப்பவருமான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ஆவியாரை 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57729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தந்தையோடும் மகனோடும் ஒன்றாக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ஆராதனையும் மாட்சியும் பெறுகின்றார்.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இறைவாக்கினர்கள் வாயிலாகப் பேசியவர் இவரே.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புனித,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கத்தோலிக்க,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திருத்தூதர் வழிவரும் திரு அவையை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 மன்னிப்புக்கான ஒரே திருமுழுக்கை ஏற்றுக்கொள்கின்றேன்.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இறந்தோரின் உயிர்ப்பையும்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வரவிருக்கும் மறு உலக வாழ்வையும் எதிர்பார்க்கின்றேன்.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29589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332989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திருத்தூதர்களின்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மண்ணகத்தையும்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கருவுற்று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மரியாவிடமிருந்து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பிறந்தார்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பொந்தியு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பிலாத்தின்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அறையப்பட்டு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அடக்கம்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செய்யப்பட்டார்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பாதாளத்தில்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இறங்கி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</a:t>
            </a:r>
          </a:p>
        </p:txBody>
      </p:sp>
    </p:spTree>
    <p:extLst>
      <p:ext uri="{BB962C8B-B14F-4D97-AF65-F5344CB8AC3E}">
        <p14:creationId xmlns:p14="http://schemas.microsoft.com/office/powerpoint/2010/main" val="3375024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179299"/>
            <a:ext cx="12192000" cy="7116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மூன்றாம்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இறந்தோரிடமிருந்து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உயிர்த்தெழுந்தார்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தந்தையாகிய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வலப்பக்கத்தில்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வீற்றிருக்கிறார்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அங்கிருந்து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வாழ்வோருக்கும்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இறந்தோருக்கும்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தீர்ப்பு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கத்தோலிக்கத்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அவையை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4590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325613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5909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இதயம் பாடும் இனிய பாடல் இறைவா உமக்காக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இகத்தில் காணும் படைப்பு யாவும் இறைவா எனக்காக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நினைத்தேன் நினைத்தேன் நான் தர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அனைத்தும் உந்தன் காணிக்கை (2) என்</a:t>
            </a:r>
          </a:p>
        </p:txBody>
      </p:sp>
    </p:spTree>
    <p:extLst>
      <p:ext uri="{BB962C8B-B14F-4D97-AF65-F5344CB8AC3E}">
        <p14:creationId xmlns:p14="http://schemas.microsoft.com/office/powerpoint/2010/main" val="3859987549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பூத்துக் குலுங்கும் மலர்களும் இங்கு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காய்த்து கனிந்த கனிகளும்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ஓங்கி உயர்ந்த மரங்களும் அதைச்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சூழ்ந்து வளர்ந்த செடிகளும்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இயற்கை கூறும் கவிதைகள் யாவும்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இறைவன் தந்த கொடைகளே (2)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நினைத்தேன் நினைத்தேன் நான் தர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அனைத்தும் உந்தன் காணிக்கை (2) என்</a:t>
            </a:r>
          </a:p>
        </p:txBody>
      </p:sp>
    </p:spTree>
    <p:extLst>
      <p:ext uri="{BB962C8B-B14F-4D97-AF65-F5344CB8AC3E}">
        <p14:creationId xmlns:p14="http://schemas.microsoft.com/office/powerpoint/2010/main" val="24760763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5909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இதயம் பாடும் இனிய பாடல் இறைவா உமக்காக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இகத்தில் காணும் படைப்பு யாவும் இறைவா எனக்காக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நினைத்தேன் நினைத்தேன் நான் தர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அனைத்தும் உந்தன் காணிக்கை (2) என்</a:t>
            </a:r>
          </a:p>
        </p:txBody>
      </p:sp>
    </p:spTree>
    <p:extLst>
      <p:ext uri="{BB962C8B-B14F-4D97-AF65-F5344CB8AC3E}">
        <p14:creationId xmlns:p14="http://schemas.microsoft.com/office/powerpoint/2010/main" val="2961504849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பறந்து திரியும் பறவைகள் அவை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பாடும் கடல்வாழ் விலங்குகள்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காற்றும் கடலும் கார்முகில் வான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வில்லும் நிலவும் விண்மீன்களும்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இயற்கை கூறும் கவிதைகள் யாவும்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இறைவன் தந்த கொடைகளே (2)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நினைத்தேன் நினைத்தேன் நான் தர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அனைத்தும் உந்தன் காணிக்கை (2) என்</a:t>
            </a:r>
          </a:p>
        </p:txBody>
      </p:sp>
    </p:spTree>
    <p:extLst>
      <p:ext uri="{BB962C8B-B14F-4D97-AF65-F5344CB8AC3E}">
        <p14:creationId xmlns:p14="http://schemas.microsoft.com/office/powerpoint/2010/main" val="818474219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5909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இதயம் பாடும் இனிய பாடல் இறைவா உமக்காக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இகத்தில் காணும் படைப்பு யாவும் இறைவா எனக்காக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நினைத்தேன் நினைத்தேன் நான் தர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அனைத்தும் உந்தன் காணிக்கை (2) என்</a:t>
            </a:r>
          </a:p>
        </p:txBody>
      </p:sp>
    </p:spTree>
    <p:extLst>
      <p:ext uri="{BB962C8B-B14F-4D97-AF65-F5344CB8AC3E}">
        <p14:creationId xmlns:p14="http://schemas.microsoft.com/office/powerpoint/2010/main" val="1094141989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ஏற்றதாகும்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படி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8176316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இப்பலியின்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வேண்டல்கள்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நோக்கி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எழுவனவாக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இவ்வாறு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மேன்மையால்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தூய்மையாக்கப்பட்டு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பேரிரக்கத்தின்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அருளடையாளங்களைப்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பெற்றுக்கொள்ளத்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தகுதி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பெறுவோமாக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கிறிஸ்து வழியாக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57362106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எக்காலத்திலும் உம்மைப் புகழ்ந்துரைப்பதும்,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 எங்கள் பாஸ்காவாகிய கிறிஸ்து பலியான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இச்சிறப்பான நாளில் உம்மை இன்னும் மிகுதியாக வாழ்த்திப் போற்றுவதும்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</p:txBody>
      </p:sp>
    </p:spTree>
    <p:extLst>
      <p:ext uri="{BB962C8B-B14F-4D97-AF65-F5344CB8AC3E}">
        <p14:creationId xmlns:p14="http://schemas.microsoft.com/office/powerpoint/2010/main" val="3027814562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25386"/>
            <a:ext cx="12192000" cy="36882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பாஸ்காவின்</a:t>
            </a:r>
            <a:r>
              <a:rPr lang="ta-IN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தொடக்கவுரை</a:t>
            </a:r>
            <a:r>
              <a:rPr lang="ta-IN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</a:t>
            </a:r>
          </a:p>
          <a:p>
            <a:pPr algn="ctr">
              <a:lnSpc>
                <a:spcPct val="150000"/>
              </a:lnSpc>
            </a:pPr>
            <a:endParaRPr lang="en-US" sz="5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5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</a:t>
            </a:r>
            <a:r>
              <a:rPr lang="ta-IN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5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மறைநிகழ்வு</a:t>
            </a:r>
            <a:endParaRPr lang="en-IN" sz="54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எக்காலத்திலும் உம்மைப் புகழ்ந்துரைப்பதும்,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 எங்கள் பாஸ்காவாகிய கிறிஸ்து பலியான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இச்சிறப்பான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காலத்தில் உம்மை இன்னும் மிகுதியாக வாழ்த்திப் போற்றுவதும்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</p:txBody>
      </p:sp>
    </p:spTree>
    <p:extLst>
      <p:ext uri="{BB962C8B-B14F-4D97-AF65-F5344CB8AC3E}">
        <p14:creationId xmlns:p14="http://schemas.microsoft.com/office/powerpoint/2010/main" val="2914139514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83065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மெய்யான செம்மறி அவரே.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சாவைத் தமது சாவால் அழித்தவரும்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தமது உயிர்ப்பினால் எங்கள் வாழ்வைப் புதுப்பித்தவரும் அவரே.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பாஸ்கா மகிழ்ச்சி பொங்க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அனைத்துலகின் மாந்தர் அனைவரும் அக்களிக்கின்றனர்;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அவ்வாறே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ஆற்றல்மிக்கோரும்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அதிகாரம் கொண்ட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தூதர்களும்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புகழ்ந்து பாடி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0731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25386"/>
            <a:ext cx="12192000" cy="36882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பாஸ்காவின்</a:t>
            </a:r>
            <a:r>
              <a:rPr lang="ta-IN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தொடக்கவுரை</a:t>
            </a:r>
            <a:r>
              <a:rPr lang="ta-IN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II</a:t>
            </a:r>
          </a:p>
          <a:p>
            <a:pPr algn="ctr">
              <a:lnSpc>
                <a:spcPct val="150000"/>
              </a:lnSpc>
            </a:pPr>
            <a:endParaRPr lang="en-US" sz="5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5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புது வாழ்வு</a:t>
            </a:r>
            <a:endParaRPr lang="en-IN" sz="54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72363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எக்காலத்திலும் உம்மைப் புகழ்ந்துரைப்பதும்,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 எங்கள் பாஸ்காவாகிய கிறிஸ்து பலியான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இச்சிறப்பான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காலத்தில் உம்மை இன்னும் மிகுதியாக வாழ்த்திப் போற்றுவதும்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</p:txBody>
      </p:sp>
    </p:spTree>
    <p:extLst>
      <p:ext uri="{BB962C8B-B14F-4D97-AF65-F5344CB8AC3E}">
        <p14:creationId xmlns:p14="http://schemas.microsoft.com/office/powerpoint/2010/main" val="3812658965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நிலைவாழ்வில்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நுழைகின்றனர்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விண்ணரசின்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கதவுகள்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நம்பிக்கையாளருக்குத்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திறந்து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விடப்படுகின்றன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உரிய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சாவால்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மீட்பு அடைந்து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உயிர்த்தெழலாயிற்று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60705473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மகிழ்ச்சி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பொங்க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மாந்தர்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அக்களிக்கின்றனர்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அவ்வாறே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ஆற்றல்மிக்கோரும்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அதிகாரம் கொண்ட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தூதர்களும்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புகழ்ந்து பாடி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20688106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66404410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25386"/>
            <a:ext cx="12192000" cy="4934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பாஸ்காவின்</a:t>
            </a:r>
            <a:r>
              <a:rPr lang="ta-IN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தொடக்கவுரை</a:t>
            </a:r>
            <a:r>
              <a:rPr lang="ta-IN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III</a:t>
            </a:r>
          </a:p>
          <a:p>
            <a:pPr algn="ctr">
              <a:lnSpc>
                <a:spcPct val="150000"/>
              </a:lnSpc>
            </a:pPr>
            <a:endParaRPr lang="en-US" sz="5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வாழ்ந்து </a:t>
            </a:r>
            <a:r>
              <a:rPr lang="ta-IN" sz="5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நமக்காகப்</a:t>
            </a:r>
            <a:r>
              <a:rPr lang="ta-IN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5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பரிந்துபேசும்</a:t>
            </a:r>
            <a:r>
              <a:rPr lang="ta-IN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கிறிஸ்து</a:t>
            </a:r>
            <a:endParaRPr lang="en-IN" sz="54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40830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எக்காலத்திலும் உம்மைப் புகழ்ந்துரைப்பதும்,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 எங்கள் பாஸ்காவாகிய கிறிஸ்து பலியான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இச்சிறப்பான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காலத்தில் உம்மை இன்னும் மிகுதியாக வாழ்த்திப் போற்றுவதும்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</p:txBody>
      </p:sp>
    </p:spTree>
    <p:extLst>
      <p:ext uri="{BB962C8B-B14F-4D97-AF65-F5344CB8AC3E}">
        <p14:creationId xmlns:p14="http://schemas.microsoft.com/office/powerpoint/2010/main" val="1245907973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 எங்களுக்காக இன்னும் தொடர்ந்து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தம்மைக்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இடையறாது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பரிந்து பேசி,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பாதுகாத்து வருகின்றார்;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இனிமேல்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சாகமாட்டார்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கொலை செய்யப்பட்ட அவர்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4714121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மகிழ்ச்சி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பொங்க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மாந்தர்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அக்களிக்கின்றனர்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அவ்வாறே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ஆற்றல்மிக்கோரும்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அதிகாரம் கொண்ட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தூதர்களும்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புகழ்ந்து பாடி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27719131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3818097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25386"/>
            <a:ext cx="12192000" cy="4934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பாஸ்காவின்</a:t>
            </a:r>
            <a:r>
              <a:rPr lang="ta-IN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தொடக்கவுரை</a:t>
            </a:r>
            <a:r>
              <a:rPr lang="ta-IN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IV</a:t>
            </a:r>
          </a:p>
          <a:p>
            <a:pPr algn="ctr">
              <a:lnSpc>
                <a:spcPct val="150000"/>
              </a:lnSpc>
            </a:pPr>
            <a:endParaRPr lang="en-US" sz="5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5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</a:t>
            </a:r>
            <a:r>
              <a:rPr lang="ta-IN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5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மறைநிகழ்வால்</a:t>
            </a:r>
            <a:r>
              <a:rPr lang="ta-IN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அனைத்தும் </a:t>
            </a:r>
            <a:r>
              <a:rPr lang="ta-IN" sz="5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புதுப்பிக்கப்படுதல்</a:t>
            </a:r>
            <a:endParaRPr lang="en-IN" sz="54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3620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எக்காலத்திலும் உம்மைப் புகழ்ந்துரைப்பதும்,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 எங்கள் பாஸ்காவாகிய கிறிஸ்து பலியான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இச்சிறப்பான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காலத்தில் உம்மை இன்னும் மிகுதியாக வாழ்த்திப் போற்றுவதும்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</p:txBody>
      </p:sp>
    </p:spTree>
    <p:extLst>
      <p:ext uri="{BB962C8B-B14F-4D97-AF65-F5344CB8AC3E}">
        <p14:creationId xmlns:p14="http://schemas.microsoft.com/office/powerpoint/2010/main" val="657423056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பழையன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அழிக்கப்பட்டு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வீழ்ச்சியுற்ற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படைப்பு அனைத்தும்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புதுப்பிக்கப்பெறுகின்றது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சீரமைக்கப்பட்டு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பெறுகின்றது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மகிழ்ச்சி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பொங்க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மாந்தர்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அக்களிக்கின்றனர்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அவ்வாறே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ஆற்றல்மிக்கோரும்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அதிகாரம் கொண்ட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தூதர்களும்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புகழ்ந்து பாடி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932781377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01547344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25386"/>
            <a:ext cx="12192000" cy="36882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பாஸ்காவின்</a:t>
            </a:r>
            <a:r>
              <a:rPr lang="ta-IN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தொடக்கவுரை</a:t>
            </a:r>
            <a:r>
              <a:rPr lang="ta-IN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V</a:t>
            </a:r>
          </a:p>
          <a:p>
            <a:pPr algn="ctr">
              <a:lnSpc>
                <a:spcPct val="150000"/>
              </a:lnSpc>
            </a:pPr>
            <a:endParaRPr lang="en-US" sz="5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5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குருவும்</a:t>
            </a:r>
            <a:r>
              <a:rPr lang="ta-IN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5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பலிப்பொருளுமான</a:t>
            </a:r>
            <a:r>
              <a:rPr lang="ta-IN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கிறிஸ்து</a:t>
            </a:r>
            <a:endParaRPr lang="en-IN" sz="54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96557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எக்காலத்திலும் உம்மைப் புகழ்ந்துரைப்பதும்,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 எங்கள் பாஸ்காவாகிய கிறிஸ்து பலியான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இச்சிறப்பான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காலத்தில் உம்மை இன்னும் மிகுதியாக வாழ்த்திப் போற்றுவதும்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</p:txBody>
      </p:sp>
    </p:spTree>
    <p:extLst>
      <p:ext uri="{BB962C8B-B14F-4D97-AF65-F5344CB8AC3E}">
        <p14:creationId xmlns:p14="http://schemas.microsoft.com/office/powerpoint/2010/main" val="1477279103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 தம் திரு உடலை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ஒப்புக்கொடுத்து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மெய்யான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முற்காலப்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நிறைவு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தம்மையே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கையளித்தபோது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குருவாகவும்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பலிப்பீடமாகவும்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விளங்கினார்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70693501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மகிழ்ச்சி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பொங்க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மாந்தர்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அக்களிக்கின்றனர்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அவ்வாறே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ஆற்றல்மிக்கோரும்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அதிகாரம் கொண்ட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தூதர்களும்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புகழ்ந்து பாடி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22266911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42764081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81348324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04087483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218449785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27828980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8644330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26336588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431069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14685671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36284790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6028038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3737922848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93404279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270686911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14:15-16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நீங்கள் என் மீது 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கொண்டிருந்தால்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கடைப்பிடிப்பீர்கள், என்கிறார் ஆண்டவர். உங்களோடு என்றும் இருக்கும்படி மற்றொரு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துணையாளரை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தருமாறு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கேட்பேன்,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2531613645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குறையாத அன்பு கடல் போல வந்து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நிறைவாக என்னில் அலை மோதுதே - அந்த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அலைமீது இயேசு அசைந்தாடி வரவே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பலகோடி கீதம் உருவாகுதே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கண்மூடி இரவில் நான் தூங்கும்போது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கண்ணான இயேசு என்னைக் காக்கின்றார் (2) - உன்னை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எண்ணாத என்னை எந்நாளும் எண்ணி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மண்மீது வாழ வழிசெய்கிறார் ஆ... (நான்) -2</a:t>
            </a:r>
          </a:p>
        </p:txBody>
      </p:sp>
    </p:spTree>
    <p:extLst>
      <p:ext uri="{BB962C8B-B14F-4D97-AF65-F5344CB8AC3E}">
        <p14:creationId xmlns:p14="http://schemas.microsoft.com/office/powerpoint/2010/main" val="1201541422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குறையாத அன்பு கடல் போல வந்து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நிறைவாக என்னில் அலை மோதுதே - அந்த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அலைமீது இயேசு அசைந்தாடி வரவே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பலகோடி கீதம் உருவாகுதே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அடிவானம் தோன்றும் விடிவெள்ளி என்றும்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தொடர்கின்ற இரவின் முடிவாகுமே (2) - மண்ணில்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துடிக்கின்ற ஏழை வடிக்கின்ற கண்ணீர்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துடைக்கின்ற இயேசு அரசாகுமே ஆ...(கண்ணீர்) - 2</a:t>
            </a:r>
          </a:p>
        </p:txBody>
      </p:sp>
    </p:spTree>
    <p:extLst>
      <p:ext uri="{BB962C8B-B14F-4D97-AF65-F5344CB8AC3E}">
        <p14:creationId xmlns:p14="http://schemas.microsoft.com/office/powerpoint/2010/main" val="2153934703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மன்றாட்டு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வல்ல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புதுப்பித்தீர்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செய்து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உள்ளங்களில்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மீட்பு அளிக்கும்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பொழிந்தருள்வீராக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45831401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உங்களுக்கு ஆசி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வழங்குவாராக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  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நிறைவேறிற்று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அல்லேலூயா!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834105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அன்னைக்குக் கரம் குவிப்போம்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அவள் அன்பைப் பாடிடுவோம் - 2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கன்னிமையில் இறைவன் உருக்கொடுத்தார் - அந்த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முன்னவனின் அன்னையெனத் திகழ்ந்தாள்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மனுக்குலம் வாழ்ந்திட பாதை படைத்தாள்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தினம் அவள் புகழினைப் பாடிடுவோம்</a:t>
            </a:r>
          </a:p>
        </p:txBody>
      </p:sp>
    </p:spTree>
    <p:extLst>
      <p:ext uri="{BB962C8B-B14F-4D97-AF65-F5344CB8AC3E}">
        <p14:creationId xmlns:p14="http://schemas.microsoft.com/office/powerpoint/2010/main" val="1295102450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அன்னைக்குக் கரம் குவிப்போம்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அவள் அன்பைப் பாடிடுவோம் - 2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பாவமதால் மனிதன் அருளிழந்தான் - அன்று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பாசமதால் அன்னை கருணை கொண்டாள்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பாரினில் வாடினோர் வாழ்வு கண்டார்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பாரினில் அவள் புகழ் பாடிடுவோம்</a:t>
            </a:r>
          </a:p>
        </p:txBody>
      </p:sp>
    </p:spTree>
    <p:extLst>
      <p:ext uri="{BB962C8B-B14F-4D97-AF65-F5344CB8AC3E}">
        <p14:creationId xmlns:p14="http://schemas.microsoft.com/office/powerpoint/2010/main" val="4266356312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குருக்களுக்காக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ஓ நித்திய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குருவாகிய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ஊழியர்களாகிய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நாள்தோறும்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உடலை ஏந்தும் அவர்கள் கைகள்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கறைபடாதபடியும்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விலைமதிக்கப்படாத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பருகும்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உதடுகளை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அணுகாதபடியும்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836008782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குருத்துவத்தின்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முத்திரையால்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தூய்மைப்படுத்தியருளும்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நாட்டமற்றவர்களாக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அருட்கொடைகளாலும்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வரங்களாலும்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திருப்பணியை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ஆசீர்வதித்து,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பலன்களை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மிகுதியாக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ta-IN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7264955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பணிசெய்யும் மக்கள் மண்ணுலகில் அவர்களுக்கு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விண்ணுலகில் அழகிய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மணிமகுடமாகவும்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ஓ!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பெற்ற புனிதமான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84267120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222432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595B228-6745-07B6-4F99-DE6B679DE8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50" t="-386" r="24759" b="-3861"/>
          <a:stretch/>
        </p:blipFill>
        <p:spPr bwMode="auto">
          <a:xfrm>
            <a:off x="7124700" y="471488"/>
            <a:ext cx="4452698" cy="5915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6586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569679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8313823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06432408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322249292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87028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</TotalTime>
  <Words>4957</Words>
  <Application>Microsoft Office PowerPoint</Application>
  <PresentationFormat>Widescreen</PresentationFormat>
  <Paragraphs>553</Paragraphs>
  <Slides>160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160</vt:i4>
      </vt:variant>
    </vt:vector>
  </HeadingPairs>
  <TitlesOfParts>
    <vt:vector size="169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</dc:creator>
  <cp:lastModifiedBy>Amali</cp:lastModifiedBy>
  <cp:revision>57</cp:revision>
  <dcterms:created xsi:type="dcterms:W3CDTF">2024-04-02T02:37:24Z</dcterms:created>
  <dcterms:modified xsi:type="dcterms:W3CDTF">2025-04-23T12:53:24Z</dcterms:modified>
</cp:coreProperties>
</file>