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3363" r:id="rId3"/>
    <p:sldId id="3869" r:id="rId4"/>
    <p:sldId id="3331" r:id="rId5"/>
    <p:sldId id="3332" r:id="rId6"/>
    <p:sldId id="4320" r:id="rId7"/>
    <p:sldId id="4321" r:id="rId8"/>
    <p:sldId id="1050" r:id="rId9"/>
    <p:sldId id="4015" r:id="rId10"/>
    <p:sldId id="4016" r:id="rId11"/>
    <p:sldId id="4017" r:id="rId12"/>
    <p:sldId id="4018" r:id="rId13"/>
    <p:sldId id="4019" r:id="rId14"/>
    <p:sldId id="774" r:id="rId15"/>
    <p:sldId id="676" r:id="rId16"/>
    <p:sldId id="4014" r:id="rId17"/>
    <p:sldId id="4011" r:id="rId18"/>
    <p:sldId id="4012" r:id="rId19"/>
    <p:sldId id="4013" r:id="rId20"/>
    <p:sldId id="4021" r:id="rId21"/>
    <p:sldId id="4229" r:id="rId22"/>
    <p:sldId id="4230" r:id="rId23"/>
    <p:sldId id="4957" r:id="rId24"/>
    <p:sldId id="4958" r:id="rId25"/>
    <p:sldId id="1326" r:id="rId26"/>
    <p:sldId id="1327" r:id="rId27"/>
    <p:sldId id="3416" r:id="rId28"/>
    <p:sldId id="362" r:id="rId29"/>
    <p:sldId id="4274" r:id="rId30"/>
    <p:sldId id="4275" r:id="rId31"/>
    <p:sldId id="4276" r:id="rId32"/>
    <p:sldId id="4277" r:id="rId33"/>
    <p:sldId id="3321" r:id="rId34"/>
    <p:sldId id="3323" r:id="rId35"/>
    <p:sldId id="3324" r:id="rId36"/>
    <p:sldId id="3325" r:id="rId37"/>
    <p:sldId id="4316" r:id="rId38"/>
    <p:sldId id="4317" r:id="rId39"/>
    <p:sldId id="4318" r:id="rId40"/>
    <p:sldId id="4319" r:id="rId41"/>
    <p:sldId id="4271" r:id="rId42"/>
    <p:sldId id="4272" r:id="rId43"/>
    <p:sldId id="4273" r:id="rId44"/>
    <p:sldId id="4161" r:id="rId45"/>
    <p:sldId id="5226" r:id="rId46"/>
    <p:sldId id="4023" r:id="rId47"/>
    <p:sldId id="4102" r:id="rId48"/>
    <p:sldId id="4108" r:id="rId49"/>
    <p:sldId id="4109" r:id="rId50"/>
    <p:sldId id="4144" r:id="rId51"/>
    <p:sldId id="4104" r:id="rId52"/>
    <p:sldId id="3297" r:id="rId53"/>
    <p:sldId id="3320" r:id="rId54"/>
    <p:sldId id="3871" r:id="rId55"/>
    <p:sldId id="3872" r:id="rId56"/>
    <p:sldId id="3850" r:id="rId57"/>
    <p:sldId id="3851" r:id="rId58"/>
    <p:sldId id="3852" r:id="rId59"/>
    <p:sldId id="3853" r:id="rId60"/>
    <p:sldId id="3246" r:id="rId61"/>
    <p:sldId id="4959" r:id="rId62"/>
    <p:sldId id="3303" r:id="rId63"/>
    <p:sldId id="1137" r:id="rId64"/>
    <p:sldId id="4119" r:id="rId65"/>
    <p:sldId id="5227" r:id="rId66"/>
    <p:sldId id="5228" r:id="rId67"/>
    <p:sldId id="1378" r:id="rId68"/>
    <p:sldId id="5219" r:id="rId69"/>
    <p:sldId id="3635" r:id="rId70"/>
    <p:sldId id="4244" r:id="rId71"/>
    <p:sldId id="4245" r:id="rId72"/>
    <p:sldId id="3649" r:id="rId73"/>
    <p:sldId id="1106" r:id="rId74"/>
    <p:sldId id="4278" r:id="rId75"/>
    <p:sldId id="4279" r:id="rId76"/>
    <p:sldId id="4280" r:id="rId77"/>
    <p:sldId id="4281" r:id="rId78"/>
    <p:sldId id="4283" r:id="rId79"/>
    <p:sldId id="4284" r:id="rId80"/>
    <p:sldId id="4282" r:id="rId81"/>
    <p:sldId id="3999" r:id="rId82"/>
    <p:sldId id="5225" r:id="rId83"/>
    <p:sldId id="4235" r:id="rId84"/>
    <p:sldId id="4238" r:id="rId85"/>
    <p:sldId id="4236" r:id="rId86"/>
    <p:sldId id="3423" r:id="rId87"/>
    <p:sldId id="4493" r:id="rId88"/>
    <p:sldId id="3424" r:id="rId89"/>
    <p:sldId id="5193" r:id="rId90"/>
    <p:sldId id="1485" r:id="rId91"/>
    <p:sldId id="3409" r:id="rId92"/>
    <p:sldId id="3447" r:id="rId93"/>
    <p:sldId id="4307" r:id="rId94"/>
    <p:sldId id="5194" r:id="rId95"/>
    <p:sldId id="5190" r:id="rId96"/>
    <p:sldId id="5195" r:id="rId97"/>
    <p:sldId id="5196" r:id="rId98"/>
    <p:sldId id="5192" r:id="rId99"/>
    <p:sldId id="5197" r:id="rId100"/>
    <p:sldId id="5198" r:id="rId101"/>
    <p:sldId id="5199" r:id="rId102"/>
    <p:sldId id="5200" r:id="rId103"/>
    <p:sldId id="5201" r:id="rId104"/>
    <p:sldId id="5202" r:id="rId105"/>
    <p:sldId id="5203" r:id="rId106"/>
    <p:sldId id="5205" r:id="rId107"/>
    <p:sldId id="5206" r:id="rId108"/>
    <p:sldId id="5207" r:id="rId109"/>
    <p:sldId id="5208" r:id="rId110"/>
    <p:sldId id="5209" r:id="rId111"/>
    <p:sldId id="5210" r:id="rId112"/>
    <p:sldId id="5211" r:id="rId113"/>
    <p:sldId id="4483" r:id="rId114"/>
    <p:sldId id="3784" r:id="rId115"/>
    <p:sldId id="3785" r:id="rId116"/>
    <p:sldId id="3786" r:id="rId117"/>
    <p:sldId id="4322" r:id="rId118"/>
    <p:sldId id="3788" r:id="rId119"/>
    <p:sldId id="3789" r:id="rId120"/>
    <p:sldId id="3790" r:id="rId121"/>
    <p:sldId id="3791" r:id="rId122"/>
    <p:sldId id="3792" r:id="rId123"/>
    <p:sldId id="3793" r:id="rId124"/>
    <p:sldId id="3794" r:id="rId125"/>
    <p:sldId id="4963" r:id="rId126"/>
    <p:sldId id="4964" r:id="rId127"/>
    <p:sldId id="4965" r:id="rId128"/>
    <p:sldId id="4966" r:id="rId129"/>
    <p:sldId id="4967" r:id="rId130"/>
    <p:sldId id="4968" r:id="rId131"/>
    <p:sldId id="4969" r:id="rId132"/>
    <p:sldId id="4970" r:id="rId133"/>
    <p:sldId id="4971" r:id="rId134"/>
    <p:sldId id="4972" r:id="rId135"/>
    <p:sldId id="4973" r:id="rId136"/>
    <p:sldId id="4974" r:id="rId137"/>
    <p:sldId id="4975" r:id="rId138"/>
    <p:sldId id="3461" r:id="rId139"/>
    <p:sldId id="4355" r:id="rId140"/>
    <p:sldId id="4523" r:id="rId141"/>
    <p:sldId id="4976" r:id="rId142"/>
    <p:sldId id="4977" r:id="rId143"/>
    <p:sldId id="3415" r:id="rId144"/>
    <p:sldId id="4326" r:id="rId145"/>
    <p:sldId id="4484" r:id="rId146"/>
    <p:sldId id="4455" r:id="rId147"/>
    <p:sldId id="4456" r:id="rId148"/>
    <p:sldId id="4925" r:id="rId149"/>
    <p:sldId id="4947" r:id="rId150"/>
    <p:sldId id="4948" r:id="rId151"/>
    <p:sldId id="5212" r:id="rId152"/>
    <p:sldId id="4983" r:id="rId153"/>
    <p:sldId id="4984" r:id="rId154"/>
    <p:sldId id="4985" r:id="rId155"/>
    <p:sldId id="5229" r:id="rId156"/>
    <p:sldId id="3835" r:id="rId157"/>
    <p:sldId id="4986" r:id="rId1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55B2F8-9476-160E-C0BF-FF051C8F42AF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6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</a:t>
            </a:r>
            <a:endParaRPr lang="en-IN" sz="48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எசா 48:20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ஆரவாரக் குரலெழுப்பி, முழங்கி அறிவியுங்கள்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எல்லைவரை இதை அறியச் செய்யுங்கள். ஆண்டவர் தம் ம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 விட்டார்,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பூசை பலி போல் பாக்யசெல்வம் புவியில் இல்லையே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 நிரம்ப பொன் தந்தாலுமே பலிக்கு ஈடில்லையே-2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 இப்பலிப்பொருளாய் எழுந்தருள்வாரே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பக்தி ஆவல் நிரம்ப பலியை ஒப்புக்கொடுப்போமே-2 </a:t>
            </a:r>
          </a:p>
        </p:txBody>
      </p:sp>
    </p:spTree>
    <p:extLst>
      <p:ext uri="{BB962C8B-B14F-4D97-AF65-F5344CB8AC3E}">
        <p14:creationId xmlns:p14="http://schemas.microsoft.com/office/powerpoint/2010/main" val="25416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4833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அள்ள அள்ளக் குறையா சுரக்கும் அமுதம் நிறைசுனையே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 சிறந்து உயர்ந்து நின்ற கல்வாரி  பலியே-2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எல்லையில்லா பலன் நிறைந்து ஓங்கும் அருட்பலியே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எங்கள் பாவநோய்க்கு மருந்தாய் எழுந்திடும் பலியே-2 </a:t>
            </a:r>
          </a:p>
        </p:txBody>
      </p:sp>
    </p:spTree>
    <p:extLst>
      <p:ext uri="{BB962C8B-B14F-4D97-AF65-F5344CB8AC3E}">
        <p14:creationId xmlns:p14="http://schemas.microsoft.com/office/powerpoint/2010/main" val="2861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பூசை பலி போல் பாக்யசெல்வம் புவியில் இல்லையே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 நிரம்ப பொன் தந்தாலுமே பலிக்கு ஈடில்லையே-2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 இப்பலிப்பொருளாய் எழுந்தருள்வாரே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பக்தி ஆவல் நிரம்ப பலியை ஒப்புக்கொடுப்போமே-2 </a:t>
            </a:r>
          </a:p>
        </p:txBody>
      </p:sp>
    </p:spTree>
    <p:extLst>
      <p:ext uri="{BB962C8B-B14F-4D97-AF65-F5344CB8AC3E}">
        <p14:creationId xmlns:p14="http://schemas.microsoft.com/office/powerpoint/2010/main" val="287091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 உயிர்த்தெழுந்த ஆண்டவரது மாட்சியின் பொருட்டு பேரின்பத்தின் இந்நாள்களைப் பொருளுணர்ந்து ஈடுபாட்டுடன் கொண்டாட எங்களுக்கு அருள் புரியும்; அதனால் நாங்கள் நினைவுகூர்ந்து கொண்டாடுவதை என்றும் செயலில் கடைப்பிடிப்போமாக.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649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22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25-26, 34-35, 44-48</a:t>
            </a:r>
          </a:p>
        </p:txBody>
      </p:sp>
    </p:spTree>
    <p:extLst>
      <p:ext uri="{BB962C8B-B14F-4D97-AF65-F5344CB8AC3E}">
        <p14:creationId xmlns:p14="http://schemas.microsoft.com/office/powerpoint/2010/main" val="93410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கொர்னேலியு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எதிர்கொண்டு போய் அவர் காலில்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நானும்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 அவரை எழுப்பினார்.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பேசத் தொடங்கி, “கடவுள்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ஆள்பார்த்துச்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நான் உண்மையாகவே உணர்கிறேன்.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அஞ்சி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செயல்படுபவரே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</a:p>
        </p:txBody>
      </p:sp>
    </p:spTree>
    <p:extLst>
      <p:ext uri="{BB962C8B-B14F-4D97-AF65-F5344CB8AC3E}">
        <p14:creationId xmlns:p14="http://schemas.microsoft.com/office/powerpoint/2010/main" val="268290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இறங்கிவந்தது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பொழியப்பட்டதைக்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மலைத்துப் போயினர்; ஏனென்றால்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பரவசப்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பெருமைப்படுத்தியதைக்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861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இவர்கள் தண்ணீரால்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பெறுவதை யார் தடுக்க முடியும்?” என்று கூறி,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அவர்கள் சில நாள் தங்களுடன்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4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87132"/>
            <a:ext cx="9144000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ஆண்டவரின்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அருள்வாக்கு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இறைவனுக்கு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நன்றி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3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98: 1. 2-3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3cd-4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பிற இனத்தார் முன் ஆண்டவர் தம் நீதியை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ஆண்டவருக்குப் புதியதொரு பாடல் பாடுங்கள்; ஏனெனில், அவர் வியத்தகு செயல்கள் புரிந்துள்ளார். அவருடைய வலக்கரமும் புனிதமிகு புயமும் அவருக்கு வெற்றியை அளித்துள்ளன.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பிற இனத்தார் முன் ஆண்டவர் தம் நீதியை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தம் மீட்பை அறிவித்தார்; பிற இனத்தார் கண்முன்னே தம் நீதியை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 வீட்டாருக்கு வாக்களிக்கப்பட்ட தமது பேரன்பையும் உறுதிமொழியையும் அவர் நினைவுகூர்ந்தார்.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பிற இனத்தார் முன் ஆண்டவர் தம் நீதியை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1343141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உலகெங்குமுள அனைவரும் நம் கடவுள் அருளிய விடுதலையைக் கண்டனர்.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உலகெங்கும் வாழ்வோரே! அனைவரும் ஆண்டவரை ஆர்ப்பரித்துப் பாடுங்கள்! மகிழ்ச்சியுடன் ஆர்ப்பரித்துப் புகழ்ந்தேத்துங்கள்.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பிற இனத்தார் முன் ஆண்டவர் தம் நீதியை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37686861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அன்பாய் இருக்கிறார்.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முதல் திருமுகத்திலிருந்து வாசகம் 4: 7-10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அன்பார்ந்தவர்களே, ஒருவர் மற்றவரிடம் அன்பு செலுத்துவோமாக! ஏனெனில் அன்பு கடவுளிடமிருந்து வருகிறது. அன்பு செலுத்தும் அனைவரும் கடவுளிடமிருந்து பிறந்தவர்கள். அவர்கள் கடவுளை அறிந்துள்ளார்கள். அன்பில்லாதோர் கடவுளை அறிந்துகொள்ளவில்லை; ஏனெனில், கடவுள் அன்பாய் இருக்கிறார். நாம் வாழ்வு பெறும் பொருட்டுக் கடவுள் தம் ஒரே மகனை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 அன்பு 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வெளிப்பட்டது. நாம் கடவுள்மீது அன்பு கொண்டுள்ளோம் என்பதில் அல்ல, மாறாக அவர் நம்மீது அன்பு கொண்டு தம் மகனை நம் பாவங்களுக்குக் கழுவாயாக அனுப்பினார் என்பதில்தான் அன்பின் தன்மை விளங்குகிறது.</a:t>
            </a:r>
          </a:p>
        </p:txBody>
      </p:sp>
    </p:spTree>
    <p:extLst>
      <p:ext uri="{BB962C8B-B14F-4D97-AF65-F5344CB8AC3E}">
        <p14:creationId xmlns:p14="http://schemas.microsoft.com/office/powerpoint/2010/main" val="21758606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9411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0465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என்மீது அன்பு கொண்டுள்ளவர் நான் சொல்வதைக் கடைப்பிடிப்பார். என் தந்தையும் அவர்மீது அன்பு கொள்வார். நாங்கள் அவரிடம் வந்து அவருடன் குடிகொள்வோம்,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கொடுப்பதைவிடச்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 அன்பு யாரிடமும் இல்லை.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யோவான்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15: 9-17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“என் தந்தை என்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என்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நிலைத்திருப்பது போல நீங்களும்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கடைப்பிடித்தால்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இருக்கவும் உங்கள் மகிழ்ச்சி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பெறவுமே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</a:t>
            </a:r>
          </a:p>
        </p:txBody>
      </p:sp>
    </p:spTree>
    <p:extLst>
      <p:ext uri="{BB962C8B-B14F-4D97-AF65-F5344CB8AC3E}">
        <p14:creationId xmlns:p14="http://schemas.microsoft.com/office/powerpoint/2010/main" val="3833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உங்களிடம் சொன்னேன்.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உங்களிடம்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என்பதே என் கட்டளை.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கொடுப்பதைவிடச்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 அன்பு யாரிடமும் இல்லை. நான் கட்டளை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இடுவதையெல்லாம்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செய்தால் நீங்கள் என் நண்பர்களாய் இருப்பீர்கள். இனி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பணியாளர் என்று சொல்லமாட்டேன். </a:t>
            </a:r>
          </a:p>
        </p:txBody>
      </p:sp>
    </p:spTree>
    <p:extLst>
      <p:ext uri="{BB962C8B-B14F-4D97-AF65-F5344CB8AC3E}">
        <p14:creationId xmlns:p14="http://schemas.microsoft.com/office/powerpoint/2010/main" val="37931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74718-3B14-C845-AC71-C8B616F9A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5BA4EF-91D5-6AD3-1EC2-77B820455FF2}"/>
              </a:ext>
            </a:extLst>
          </p:cNvPr>
          <p:cNvSpPr txBox="1"/>
          <p:nvPr/>
        </p:nvSpPr>
        <p:spPr>
          <a:xfrm>
            <a:off x="0" y="5715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தம் தலைவர் செய்வது இன்னது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 உங்களை நான் நண்பர்கள் என்றேன்; ஏனெனில்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அறிவித்தேன்.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கனி தரவும், நீங்கள் தரும்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ஏற்படுத்தினேன். </a:t>
            </a:r>
          </a:p>
        </p:txBody>
      </p:sp>
    </p:spTree>
    <p:extLst>
      <p:ext uri="{BB962C8B-B14F-4D97-AF65-F5344CB8AC3E}">
        <p14:creationId xmlns:p14="http://schemas.microsoft.com/office/powerpoint/2010/main" val="151627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6255-5FD4-403F-212E-A7B70CE3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CB8A34-9D1C-1E8A-83F8-9D8DA961C65B}"/>
              </a:ext>
            </a:extLst>
          </p:cNvPr>
          <p:cNvSpPr txBox="1"/>
          <p:nvPr/>
        </p:nvSpPr>
        <p:spPr>
          <a:xfrm>
            <a:off x="0" y="571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நீங்கள்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கொடுப்பார். நீங்கள்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என்பதே என் கட்டளை.”</a:t>
            </a:r>
          </a:p>
        </p:txBody>
      </p:sp>
    </p:spTree>
    <p:extLst>
      <p:ext uri="{BB962C8B-B14F-4D97-AF65-F5344CB8AC3E}">
        <p14:creationId xmlns:p14="http://schemas.microsoft.com/office/powerpoint/2010/main" val="21669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621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14:15-16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கடைப்பிடிப்பீர்கள், என்கிறார் ஆண்டவர். உங்களோடு என்றும் இருக்கும்படி மற்றொரு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95B228-6745-07B6-4F99-DE6B679DE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 t="-386" r="24759" b="-3861"/>
          <a:stretch/>
        </p:blipFill>
        <p:spPr bwMode="auto">
          <a:xfrm>
            <a:off x="7124700" y="471488"/>
            <a:ext cx="4452698" cy="59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1382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43240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2224929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02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4816</Words>
  <Application>Microsoft Office PowerPoint</Application>
  <PresentationFormat>Widescreen</PresentationFormat>
  <Paragraphs>547</Paragraphs>
  <Slides>157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157</vt:i4>
      </vt:variant>
    </vt:vector>
  </HeadingPairs>
  <TitlesOfParts>
    <vt:vector size="16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50</cp:revision>
  <dcterms:created xsi:type="dcterms:W3CDTF">2024-04-02T02:37:24Z</dcterms:created>
  <dcterms:modified xsi:type="dcterms:W3CDTF">2025-04-23T12:43:52Z</dcterms:modified>
</cp:coreProperties>
</file>