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20" r:id="rId2"/>
    <p:sldId id="3363" r:id="rId3"/>
    <p:sldId id="3869" r:id="rId4"/>
    <p:sldId id="3331" r:id="rId5"/>
    <p:sldId id="3332" r:id="rId6"/>
    <p:sldId id="4320" r:id="rId7"/>
    <p:sldId id="4321" r:id="rId8"/>
    <p:sldId id="1050" r:id="rId9"/>
    <p:sldId id="4015" r:id="rId10"/>
    <p:sldId id="4016" r:id="rId11"/>
    <p:sldId id="4017" r:id="rId12"/>
    <p:sldId id="4018" r:id="rId13"/>
    <p:sldId id="4019" r:id="rId14"/>
    <p:sldId id="774" r:id="rId15"/>
    <p:sldId id="676" r:id="rId16"/>
    <p:sldId id="4014" r:id="rId17"/>
    <p:sldId id="4011" r:id="rId18"/>
    <p:sldId id="4012" r:id="rId19"/>
    <p:sldId id="4013" r:id="rId20"/>
    <p:sldId id="4021" r:id="rId21"/>
    <p:sldId id="4229" r:id="rId22"/>
    <p:sldId id="4230" r:id="rId23"/>
    <p:sldId id="4957" r:id="rId24"/>
    <p:sldId id="4958" r:id="rId25"/>
    <p:sldId id="1326" r:id="rId26"/>
    <p:sldId id="1327" r:id="rId27"/>
    <p:sldId id="3416" r:id="rId28"/>
    <p:sldId id="362" r:id="rId29"/>
    <p:sldId id="4274" r:id="rId30"/>
    <p:sldId id="4275" r:id="rId31"/>
    <p:sldId id="4276" r:id="rId32"/>
    <p:sldId id="4277" r:id="rId33"/>
    <p:sldId id="3321" r:id="rId34"/>
    <p:sldId id="3323" r:id="rId35"/>
    <p:sldId id="3324" r:id="rId36"/>
    <p:sldId id="3325" r:id="rId37"/>
    <p:sldId id="4316" r:id="rId38"/>
    <p:sldId id="4317" r:id="rId39"/>
    <p:sldId id="4318" r:id="rId40"/>
    <p:sldId id="4319" r:id="rId41"/>
    <p:sldId id="4271" r:id="rId42"/>
    <p:sldId id="4272" r:id="rId43"/>
    <p:sldId id="4273" r:id="rId44"/>
    <p:sldId id="4161" r:id="rId45"/>
    <p:sldId id="5226" r:id="rId46"/>
    <p:sldId id="4023" r:id="rId47"/>
    <p:sldId id="3290" r:id="rId48"/>
    <p:sldId id="3292" r:id="rId49"/>
    <p:sldId id="4590" r:id="rId50"/>
    <p:sldId id="4591" r:id="rId51"/>
    <p:sldId id="3259" r:id="rId52"/>
    <p:sldId id="5231" r:id="rId53"/>
    <p:sldId id="5232" r:id="rId54"/>
    <p:sldId id="4593" r:id="rId55"/>
    <p:sldId id="4594" r:id="rId56"/>
    <p:sldId id="4595" r:id="rId57"/>
    <p:sldId id="5233" r:id="rId58"/>
    <p:sldId id="4592" r:id="rId59"/>
    <p:sldId id="5234" r:id="rId60"/>
    <p:sldId id="4596" r:id="rId61"/>
    <p:sldId id="5235" r:id="rId62"/>
    <p:sldId id="5236" r:id="rId63"/>
    <p:sldId id="4959" r:id="rId64"/>
    <p:sldId id="5237" r:id="rId65"/>
    <p:sldId id="3338" r:id="rId66"/>
    <p:sldId id="4597" r:id="rId67"/>
    <p:sldId id="4598" r:id="rId68"/>
    <p:sldId id="1378" r:id="rId69"/>
    <p:sldId id="5219" r:id="rId70"/>
    <p:sldId id="3635" r:id="rId71"/>
    <p:sldId id="4244" r:id="rId72"/>
    <p:sldId id="4245" r:id="rId73"/>
    <p:sldId id="3649" r:id="rId74"/>
    <p:sldId id="1106" r:id="rId75"/>
    <p:sldId id="4278" r:id="rId76"/>
    <p:sldId id="4279" r:id="rId77"/>
    <p:sldId id="4280" r:id="rId78"/>
    <p:sldId id="4281" r:id="rId79"/>
    <p:sldId id="4283" r:id="rId80"/>
    <p:sldId id="4284" r:id="rId81"/>
    <p:sldId id="4282" r:id="rId82"/>
    <p:sldId id="3999" r:id="rId83"/>
    <p:sldId id="5225" r:id="rId84"/>
    <p:sldId id="4235" r:id="rId85"/>
    <p:sldId id="4238" r:id="rId86"/>
    <p:sldId id="4236" r:id="rId87"/>
    <p:sldId id="3423" r:id="rId88"/>
    <p:sldId id="4493" r:id="rId89"/>
    <p:sldId id="3424" r:id="rId90"/>
    <p:sldId id="5193" r:id="rId91"/>
    <p:sldId id="1485" r:id="rId92"/>
    <p:sldId id="3409" r:id="rId93"/>
    <p:sldId id="3447" r:id="rId94"/>
    <p:sldId id="4307" r:id="rId95"/>
    <p:sldId id="5194" r:id="rId96"/>
    <p:sldId id="5190" r:id="rId97"/>
    <p:sldId id="5195" r:id="rId98"/>
    <p:sldId id="5196" r:id="rId99"/>
    <p:sldId id="5192" r:id="rId100"/>
    <p:sldId id="5197" r:id="rId101"/>
    <p:sldId id="5198" r:id="rId102"/>
    <p:sldId id="5199" r:id="rId103"/>
    <p:sldId id="5200" r:id="rId104"/>
    <p:sldId id="5201" r:id="rId105"/>
    <p:sldId id="5202" r:id="rId106"/>
    <p:sldId id="5203" r:id="rId107"/>
    <p:sldId id="5205" r:id="rId108"/>
    <p:sldId id="5206" r:id="rId109"/>
    <p:sldId id="5207" r:id="rId110"/>
    <p:sldId id="5208" r:id="rId111"/>
    <p:sldId id="5209" r:id="rId112"/>
    <p:sldId id="5210" r:id="rId113"/>
    <p:sldId id="5211" r:id="rId114"/>
    <p:sldId id="4483" r:id="rId115"/>
    <p:sldId id="3784" r:id="rId116"/>
    <p:sldId id="3785" r:id="rId117"/>
    <p:sldId id="3786" r:id="rId118"/>
    <p:sldId id="4322" r:id="rId119"/>
    <p:sldId id="3788" r:id="rId120"/>
    <p:sldId id="3789" r:id="rId121"/>
    <p:sldId id="3790" r:id="rId122"/>
    <p:sldId id="3791" r:id="rId123"/>
    <p:sldId id="3792" r:id="rId124"/>
    <p:sldId id="3793" r:id="rId125"/>
    <p:sldId id="3794" r:id="rId126"/>
    <p:sldId id="4963" r:id="rId127"/>
    <p:sldId id="4964" r:id="rId128"/>
    <p:sldId id="4965" r:id="rId129"/>
    <p:sldId id="4966" r:id="rId130"/>
    <p:sldId id="4967" r:id="rId131"/>
    <p:sldId id="4968" r:id="rId132"/>
    <p:sldId id="4969" r:id="rId133"/>
    <p:sldId id="4970" r:id="rId134"/>
    <p:sldId id="4971" r:id="rId135"/>
    <p:sldId id="4972" r:id="rId136"/>
    <p:sldId id="4973" r:id="rId137"/>
    <p:sldId id="4974" r:id="rId138"/>
    <p:sldId id="4975" r:id="rId139"/>
    <p:sldId id="3461" r:id="rId140"/>
    <p:sldId id="4355" r:id="rId141"/>
    <p:sldId id="4523" r:id="rId142"/>
    <p:sldId id="4976" r:id="rId143"/>
    <p:sldId id="4977" r:id="rId144"/>
    <p:sldId id="3415" r:id="rId145"/>
    <p:sldId id="4326" r:id="rId146"/>
    <p:sldId id="4484" r:id="rId147"/>
    <p:sldId id="4455" r:id="rId148"/>
    <p:sldId id="4456" r:id="rId149"/>
    <p:sldId id="4925" r:id="rId150"/>
    <p:sldId id="4947" r:id="rId151"/>
    <p:sldId id="4948" r:id="rId152"/>
    <p:sldId id="5212" r:id="rId153"/>
    <p:sldId id="4983" r:id="rId154"/>
    <p:sldId id="4984" r:id="rId155"/>
    <p:sldId id="4985" r:id="rId156"/>
    <p:sldId id="5229" r:id="rId157"/>
    <p:sldId id="3835" r:id="rId158"/>
    <p:sldId id="4986" r:id="rId1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presProps" Target="pres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87B6-6D7B-CD02-9928-FE735EDB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7A998-9751-9B11-3CE4-5375989F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4DF0-BC86-3108-D1D1-0A74B76F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1300-D286-350B-0D51-A0C402C5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8F8CD-5368-7769-0864-898E8BC6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9CBD-E8F4-34E0-BD4A-9286586E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938-CF3F-50B2-7943-244D3D6A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793B0-FDF6-435C-CAE8-CB1742EF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C3DA-4A13-D5BE-5514-F6B220FC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5243-4FF6-6050-2656-1F50BAEB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DB56-8B53-EC33-9721-45D02623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0F7E3-6B41-1CA9-BA7E-BF969E626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B4E92-A086-3826-454F-D3F4C3C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C597D-CC66-2301-6020-D6B4E4B7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0BA92-877C-B0AD-90EE-A109273D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3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EEE3-F879-9D9E-A65E-8021592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D54D9-6882-F90C-81CF-89E307AA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E31AD-AE63-275E-B06B-79DA6A1D9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CCD5B-9460-C9B2-D0A2-2F5EEEBC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6443-9520-C56A-5158-079A7AF6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77BE2-F6B7-43A2-C162-36F9C77C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0E25-BA56-047A-DC62-22E2AA85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F6BFB-1D72-EECF-DC41-AEF4C7B5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7804C-7D63-52C9-F9F6-5BA209A1D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84C18-91A3-D696-DD61-4424853BF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F06C7-6FE2-0C80-5979-312FCF49B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7A43E4-F3F6-EFD5-BB7D-42531983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B7A40-28B8-BE31-F273-37A77E98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E3D54-C70C-770E-6C31-FE3916D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6374-613E-6101-9521-685EEE22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2DEC6-1C87-9C0A-FEC0-3A8755E4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24AB4-23DC-D552-AFF0-6391D26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C0A9B-967F-9F64-869F-D81B2EB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A2D5-2521-AED1-0ED8-3A339129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40673-2862-9672-3E0C-A0E870A7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3C5D8-AA96-F1CF-F1C3-8ECF0D0B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CFD8-31AA-8C9C-4B41-04DCBDB8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3904-D064-DA10-7768-E7054404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01F2-5838-E02E-86A3-62E3C9924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D3779-6628-94FC-E56F-83A4C0C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1102-808D-E6CB-3F48-18E81851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4C8C0-40BE-2EF4-66AF-271E077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2841-9F5B-4B66-EB49-FA189B77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8B723-63D6-FFF2-99FD-462CCF4FB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70B1-7930-E0E5-62C6-BEC79B98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BE55-4E9B-D9AF-1EDF-DB6818E8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4C13A-9E43-0E31-FDF5-E6DF1302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37F7-3EB0-FEB7-3CA3-4BAE2210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3384-6ACC-3E47-3692-922B234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438F-CBE4-53F7-6424-37ABA3339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B5237-8821-DA8A-2894-CCD7E4F9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1BB6-50A8-C3C2-1595-D8FE0562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E273-8995-D253-A2B7-AB74618E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FD8F7-658E-1696-E47B-C215DAE5B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67E3-BF64-3D06-17E6-085C4A885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BE74-F982-89C2-F3D6-2025D22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057D-69E1-C904-BE17-10BB5EC3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A48F-4F37-8E2E-8A7A-D2D8A75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9EEA9-8D3A-B168-07C9-A85826CC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BA2D1-389A-7592-149B-8A9957D5F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28D0-DE66-929C-CAD7-036AC45C3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A26ED-AFA1-4476-B1ED-EFDC4CC406EB}" type="datetimeFigureOut">
              <a:rPr lang="en-US" smtClean="0"/>
              <a:t>23-Apr-25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C769-5E94-E065-C4E2-3D95F11F5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001E-DA8C-3772-FC00-9E09E117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E80E6-C74E-4495-B7E6-01D1672D0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55B2F8-9476-160E-C0BF-FF051C8F42AF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r="4313"/>
          <a:stretch/>
        </p:blipFill>
        <p:spPr>
          <a:xfrm>
            <a:off x="8022210" y="-66558"/>
            <a:ext cx="4169790" cy="6924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0C039-D0E7-489F-B0F2-7E32680BB4C4}"/>
              </a:ext>
            </a:extLst>
          </p:cNvPr>
          <p:cNvSpPr txBox="1"/>
          <p:nvPr/>
        </p:nvSpPr>
        <p:spPr>
          <a:xfrm>
            <a:off x="0" y="1764678"/>
            <a:ext cx="8295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8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பாஸ்கா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6</a:t>
            </a:r>
            <a:r>
              <a:rPr lang="ta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 வாரம் – ஞாயிறு</a:t>
            </a:r>
            <a:r>
              <a:rPr lang="en-IN" sz="48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229566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எசா 48:20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ஆரவாரக் குரலெழுப்பி, முழங்கி அறிவியுங்கள்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எல்லைவரை இதை அறியச் செய்யுங்கள். ஆண்டவர் தம் ம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மீட்டு விட்டார்,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பூசை பலி போல் பாக்யசெல்வம் புவியில் இல்லையே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 நிரம்ப பொன் தந்தாலுமே பலிக்கு ஈடில்லையே-2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 இப்பலிப்பொருளாய் எழுந்தருள்வாரே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பக்தி ஆவல் நிரம்ப பலியை ஒப்புக்கொடுப்போமே-2 </a:t>
            </a:r>
          </a:p>
        </p:txBody>
      </p:sp>
    </p:spTree>
    <p:extLst>
      <p:ext uri="{BB962C8B-B14F-4D97-AF65-F5344CB8AC3E}">
        <p14:creationId xmlns:p14="http://schemas.microsoft.com/office/powerpoint/2010/main" val="254160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0621"/>
            <a:ext cx="12192000" cy="4833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அள்ள அள்ளக் குறையா சுரக்கும் அமுதம் நிறைசுனையே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 சிறந்து உயர்ந்து நின்ற கல்வாரி  பலியே-2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எல்லையில்லா பலன் நிறைந்து ஓங்கும் அருட்பலியே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எங்கள் பாவநோய்க்கு மருந்தாய் எழுந்திடும் பலியே-2 </a:t>
            </a:r>
          </a:p>
        </p:txBody>
      </p:sp>
    </p:spTree>
    <p:extLst>
      <p:ext uri="{BB962C8B-B14F-4D97-AF65-F5344CB8AC3E}">
        <p14:creationId xmlns:p14="http://schemas.microsoft.com/office/powerpoint/2010/main" val="28613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பூசை பலி போல் பாக்யசெல்வம் புவியில் இல்லையே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புவி நிரம்ப பொன் தந்தாலுமே பலிக்கு ஈடில்லையே-2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பரமனே இப்பலிப்பொருளாய் எழுந்தருள்வாரே </a:t>
            </a:r>
          </a:p>
          <a:p>
            <a:pPr>
              <a:lnSpc>
                <a:spcPct val="200000"/>
              </a:lnSpc>
            </a:pPr>
            <a:r>
              <a:rPr lang="ta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பக்தி ஆவல் நிரம்ப பலியை ஒப்புக்கொடுப்போமே-2 </a:t>
            </a:r>
          </a:p>
        </p:txBody>
      </p:sp>
    </p:spTree>
    <p:extLst>
      <p:ext uri="{BB962C8B-B14F-4D97-AF65-F5344CB8AC3E}">
        <p14:creationId xmlns:p14="http://schemas.microsoft.com/office/powerpoint/2010/main" val="287091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19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37403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வேண்டல்களைக்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கேட்டருளும்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அதிலும்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முறையில்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மீட்டருளினீர்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நினைவுகூரும்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எங்களுக்காக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பொழிந்தருளும்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ஏனெனில் நிலத்தை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வளப்படுத்தவும்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புத்துணர்வும்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8074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கருவியாகவும்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எவ்வாறெனில்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தண்ணீரின் வழியாக உம்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அடிமைத்தளையை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அகற்றினீர்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பாலைநிலத்தில்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தணித்தீர்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அதன் வழியாக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செய்ய இருந்த 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உடன்படிக்கையை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முன்னறிவித்தனர்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இறுதியாக,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யோர்தானில்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புனிதமாக்கிய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தண்ணீரின்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பாவக்கறை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படிந்த எங்கள்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இயல்பைப்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53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29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பிறப்பு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கழுவிப்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ஆகவே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திருமுழுக்கின்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நினைவாக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இருப்பதாக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1077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உப்பிடவேண்டுமென்று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037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392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தெளிக்கப்படும்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தோல்வியுறச்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664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இரக்கம் என்றென்றும் உள்ளது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பிதாவும்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இருந்தது போல இன்றும் என்றும்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நித்தியமாகவும்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8488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தேவாலய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வலப்புறமிருந்து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அல்லேலூயா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ஈடேற்றம்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5334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113391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1042"/>
            <a:ext cx="9144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 போற்றுங்கள்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நல்லவர்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 இரக்கம் என்றென்றும் உள்ளதே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 மகனும் தூயஆவியாரும்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 புகழும் ஒன்றாய் பெறுக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தொடக்கத்தில் இருந்ததுபோல்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என்றென்றும்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601126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873"/>
            <a:ext cx="10668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கோவிலின் வலப்புறமிருந்து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தண்ணீர் புறப்படக் கண்டேன், அல்லேலூயா;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அந்தத் தண்ணீர் யாரிடம் வந்ததோ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யாவருமே மீட்பினைப் பெற்றுக் கூறுவர்: அல்லேலூயா, அல்லேலூயா,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12582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848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 உயிர்த்தெழுந்த ஆண்டவரது மாட்சியின் பொருட்டு பேரின்பத்தின் இந்நாள்களைப் பொருளுணர்ந்து ஈடுபாட்டுடன் கொண்டாட எங்களுக்கு அருள் புரியும்; அதனால் நாங்கள் நினைவுகூர்ந்து கொண்டாடுவதை என்றும் செயலில் கடைப்பிடிப்போமாக.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6495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சமாரியர்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கைகளை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பணிகள்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8: 5-8, 14-17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சமாரியா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நகர் சென்று அங்குள்ள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மெசியாவைப்பற்றி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செய்த அரும்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அடையாளங்களைக்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திரளான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ஒருமனத்தோடு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தீய ஆவிகள் அவர்களிடமிருந்து உரத்த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கூச்சலிட்டுக்கொண்டே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வெளியேறின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முடக்குவாதமுற்றோர்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கால் ஊனமுற்றோர் பலரும் குணம்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அந்நகரில்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பெரும்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சமாரியர்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கேள்விப்பட்டு,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அவர்களிடம் அனுப்பி வைத்தார்கள். அவர்கள்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சமாரியர்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ஆட்கொள்ளப்படுமாறு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அதுவரை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யாருக்கும் தூய ஆவி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01674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அருளப்படவில்லை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திருமுழுக்கு மட்டுமே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கைகளை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50026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66: 1-3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4-5. 6-7a. 16,20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அல்லது: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130485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அவரது புகழை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மேன்மைப்படுத்துங்கள்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 நோக்கி, ‘உம்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எவ்வளவு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அஞ்சத்தக்கவை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51331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பணிந்திடுவர்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உம்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பாடிடுவர்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கடவுளின் செயல்களைப்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ஆற்றிவரும்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அஞ்சுதற்கு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25926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கடலை உலர்ந்த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ஆற்றை அவர்கள் நடந்து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ஆங்கே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அகமகிழ்ந்தோம்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அரசாள்கிறார்!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02716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எடுத்துரைப்பேன்.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போற்றி!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நீக்காத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இறைவன் போற்றி!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அனைத்துலகோரே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போற்றி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36439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கிறிஸ்து இறந்தார் எனினும்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இயல்பு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பெற்றெழுந்தார்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15-18</a:t>
            </a:r>
          </a:p>
        </p:txBody>
      </p:sp>
    </p:spTree>
    <p:extLst>
      <p:ext uri="{BB962C8B-B14F-4D97-AF65-F5344CB8AC3E}">
        <p14:creationId xmlns:p14="http://schemas.microsoft.com/office/powerpoint/2010/main" val="11418693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அன்பிற்குரியவர்களே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தூயவரெனப்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எதிர்நோக்கி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யாராவது விளக்கம் கேட்டால் விடையளிக்க நீங்கள்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மனச்சான்றும்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குற்றமற்றதாய்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91332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 உங்கள் கிறிஸ்தவ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நன்னடத்தையைப்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பழிக்கிறவர்கள்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இழிவாகப்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பேசியதைக்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வெட்கப்படுவார்கள்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தீமை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துன்புறுவதைவிட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நன்மை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துன்புறுவதே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ஒரே முறையாக இறந்தார்.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79231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நீதியுள்ளவராகிய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நீதியற்றவர்களுக்காக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இறந்தார்.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அவர் இறந்தார் எனினும்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இயல்பு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பெற்றெழுந்தார்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1199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 23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கடைப்பிடிப்பார்.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நாங்கள் அவரிடம் வந்து அவருடன்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6754067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741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கேட்பேன். தந்தை அவரை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14: 15-21</a:t>
            </a:r>
          </a:p>
        </p:txBody>
      </p:sp>
    </p:spTree>
    <p:extLst>
      <p:ext uri="{BB962C8B-B14F-4D97-AF65-F5344CB8AC3E}">
        <p14:creationId xmlns:p14="http://schemas.microsoft.com/office/powerpoint/2010/main" val="42785871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“நீங்கள்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கடைப்பிடிப்பீர்கள். உங்களோடு என்றும் இருக்கும்படி மற்றொரு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கேட்பேன். தந்தை அவரை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அவரே உண்மையை வெளிப்படுத்தும்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உலகம்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இயலாது.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அறிவதுமில்லை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அவரை அறிந்திருக்கிறீர்கள். ஏனெனில் அவர் உங்களோடு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தங்கியிருக்கிறார்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திக்கற்றவர்களாக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விடமாட்டேன். உங்களிடம் திரும்பி வருவேன். இன்னும் சிறிது காலத்தில்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காண்பீர்கள். ஏனெனில்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51245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அறிந்துகொள்வீர்கள்.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கடைப்பிடிப்பவர்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கொள்பவர்மீது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கொண்டு அவருக்கு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7719051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920x1200 Download Stairway To Heaven Wallpapers In HD | Heaven wallpaper,  Path to heaven, Beautiful landscapes">
            <a:extLst>
              <a:ext uri="{FF2B5EF4-FFF2-40B4-BE49-F238E27FC236}">
                <a16:creationId xmlns:a16="http://schemas.microsoft.com/office/drawing/2014/main" id="{C2B5C612-0258-4DFC-B66F-72E3FA5A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BC723-6460-4A2B-ADAF-57FC3076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1" y="-66558"/>
            <a:ext cx="4820602" cy="6924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F30A2C-CDDF-01D6-D50B-D3C5EE192241}"/>
              </a:ext>
            </a:extLst>
          </p:cNvPr>
          <p:cNvSpPr txBox="1"/>
          <p:nvPr/>
        </p:nvSpPr>
        <p:spPr>
          <a:xfrm>
            <a:off x="367647" y="2615682"/>
            <a:ext cx="77865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அல்லேலூயா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03147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தூய்மையாக்கப்பட்டு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736210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 நாளில்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0278145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291413951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மெய்யான செம்மறி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சாவைத் தமது சாவால் அழித்தவரும்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உயிர்ப்பினால் எங்கள் வாழ்வைப் புதுப்பித்தவரும் அவரே.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பாஸ்கா மகிழ்ச்சி 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 மாந்தர் அனைவரும் அக்களிக்கின்றனர்;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3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8126589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நுழைகின்றனர்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அடைந்து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உயிர்த்தெழலாயிற்று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0547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068810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40441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வாழ்ந்து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நமக்காகப்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பரிந்துபேசும்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8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2459079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எங்களுக்காக இன்னும்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 பேசி,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பாதுகாத்து வருகின்றார்;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இனிமேல்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கொலை செய்யப்பட்ட அவர்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7141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71913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1809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493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மறைநிகழ்வால்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புதுப்பிக்கப்படுதல்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6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65742305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பழையன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வீழ்ச்சியுற்ற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புதுப்பிக்கப்பெறுகின்றது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சீரமைக்கப்பட்டு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7813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4734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25386"/>
            <a:ext cx="12192000" cy="368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பாஸ்காவின்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தொடக்கவுரை</a:t>
            </a:r>
            <a:r>
              <a:rPr lang="ta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</a:p>
          <a:p>
            <a:pPr algn="ctr">
              <a:lnSpc>
                <a:spcPct val="150000"/>
              </a:lnSpc>
            </a:pP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குருவும்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பலிப்பொருளுமான</a:t>
            </a:r>
            <a:r>
              <a:rPr lang="ta-IN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</a:t>
            </a:r>
            <a:endParaRPr lang="en-IN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65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எக்காலத்திலும் உம்மைப் புகழ்ந்துரைப்பதும்,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 எங்கள் பாஸ்காவாகிய கிறிஸ்து பலியான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இச்சிறப்பான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காலத்தில் உம்மை இன்னும் மிகுதியாக வாழ்த்திப் போற்றுவதும்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47727910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தம் திரு உடலை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மெய்யான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முற்காலப்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கையளித்தபோது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பலிப்பீடமாகவும்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69350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893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பொங்க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மாந்தர்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ஆற்றல்மிக்கோரும்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கொண்ட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26691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76408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34832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408748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1844978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8289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4433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33658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106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1468567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28479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803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373792284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340427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27068691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14:15-16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என் மீது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கடைப்பிடிப்பீர்கள், என்கிறார் ஆண்டவர். உங்களோடு என்றும் இருக்கும்படி மற்றொரு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துணையாளரை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கேட்பேன்,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253161364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கண்மூடி இரவில் நான் தூங்கும்போது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கண்ணான இயேசு என்னைக் காக்கின்றார் (2) - உன்னை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எண்ணாத என்னை எந்நாளும் எண்ணி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மண்மீது வாழ வழிசெய்கிறார் ஆ... (நான்) -2</a:t>
            </a:r>
          </a:p>
        </p:txBody>
      </p:sp>
    </p:spTree>
    <p:extLst>
      <p:ext uri="{BB962C8B-B14F-4D97-AF65-F5344CB8AC3E}">
        <p14:creationId xmlns:p14="http://schemas.microsoft.com/office/powerpoint/2010/main" val="120154142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குறையாத அன்பு கடல் போல வந்து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 என்னில் அலை மோதுதே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அலைமீது இயேசு அசைந்தாடி வரவே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பலகோடி கீதம் உருவாகுதே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அடிவானம் தோன்றும் விடிவெள்ளி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தொடர்கின்ற இரவின் முடிவாகுமே (2) - மண்ணில்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துடிக்கின்ற ஏழை வடிக்கின்ற கண்ணீர்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துடைக்கின்ற இயேசு அரசாகுமே ஆ...(கண்ணீர்) - 2</a:t>
            </a:r>
          </a:p>
        </p:txBody>
      </p:sp>
    </p:spTree>
    <p:extLst>
      <p:ext uri="{BB962C8B-B14F-4D97-AF65-F5344CB8AC3E}">
        <p14:creationId xmlns:p14="http://schemas.microsoft.com/office/powerpoint/2010/main" val="215393470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83140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கன்னிமையில் இறைவன் உருக்கொடுத்தார்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முன்னவனின் அன்னையெனத் திகழ்ந்தாள்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மனுக்குலம் வாழ்ந்திட பாதை படைத்தாள்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அவள் புகழினைப்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29510245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அன்னைக்குக்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அவள் அன்பைப் பாடிடுவோம் - 2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பாவமதால் மனிதன் அருளிழந்தான் - அன்று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பாசமதால் அன்னை கருணை கொண்டாள்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வாடினோர் வாழ்வு கண்டார்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அவள் புகழ் பாடிடுவோம்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426635631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95B228-6745-07B6-4F99-DE6B679DE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0" t="-386" r="24759" b="-3861"/>
          <a:stretch/>
        </p:blipFill>
        <p:spPr bwMode="auto">
          <a:xfrm>
            <a:off x="7124700" y="471488"/>
            <a:ext cx="4452698" cy="591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58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31382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643240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32224929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702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4862</Words>
  <Application>Microsoft Office PowerPoint</Application>
  <PresentationFormat>Widescreen</PresentationFormat>
  <Paragraphs>550</Paragraphs>
  <Slides>158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158</vt:i4>
      </vt:variant>
    </vt:vector>
  </HeadingPairs>
  <TitlesOfParts>
    <vt:vector size="16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</dc:creator>
  <cp:lastModifiedBy>Amali</cp:lastModifiedBy>
  <cp:revision>51</cp:revision>
  <dcterms:created xsi:type="dcterms:W3CDTF">2024-04-02T02:37:24Z</dcterms:created>
  <dcterms:modified xsi:type="dcterms:W3CDTF">2025-04-23T12:46:20Z</dcterms:modified>
</cp:coreProperties>
</file>