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73" r:id="rId2"/>
    <p:sldId id="4485" r:id="rId3"/>
    <p:sldId id="3609" r:id="rId4"/>
    <p:sldId id="4320" r:id="rId5"/>
    <p:sldId id="4321" r:id="rId6"/>
    <p:sldId id="4229" r:id="rId7"/>
    <p:sldId id="4230" r:id="rId8"/>
    <p:sldId id="4957" r:id="rId9"/>
    <p:sldId id="4958" r:id="rId10"/>
    <p:sldId id="1326" r:id="rId11"/>
    <p:sldId id="1327" r:id="rId12"/>
    <p:sldId id="3416" r:id="rId13"/>
    <p:sldId id="362" r:id="rId14"/>
    <p:sldId id="4274" r:id="rId15"/>
    <p:sldId id="4275" r:id="rId16"/>
    <p:sldId id="4276" r:id="rId17"/>
    <p:sldId id="4277" r:id="rId18"/>
    <p:sldId id="3321" r:id="rId19"/>
    <p:sldId id="3323" r:id="rId20"/>
    <p:sldId id="3324" r:id="rId21"/>
    <p:sldId id="3325" r:id="rId22"/>
    <p:sldId id="4316" r:id="rId23"/>
    <p:sldId id="4317" r:id="rId24"/>
    <p:sldId id="4318" r:id="rId25"/>
    <p:sldId id="4319" r:id="rId26"/>
    <p:sldId id="4271" r:id="rId27"/>
    <p:sldId id="4272" r:id="rId28"/>
    <p:sldId id="4273" r:id="rId29"/>
    <p:sldId id="4161" r:id="rId30"/>
    <p:sldId id="3417" r:id="rId31"/>
    <p:sldId id="4023" r:id="rId32"/>
    <p:sldId id="4487" r:id="rId33"/>
    <p:sldId id="3420" r:id="rId34"/>
    <p:sldId id="5231" r:id="rId35"/>
    <p:sldId id="5232" r:id="rId36"/>
    <p:sldId id="5233" r:id="rId37"/>
    <p:sldId id="3259" r:id="rId38"/>
    <p:sldId id="4489" r:id="rId39"/>
    <p:sldId id="3421" r:id="rId40"/>
    <p:sldId id="5234" r:id="rId41"/>
    <p:sldId id="4490" r:id="rId42"/>
    <p:sldId id="4959" r:id="rId43"/>
    <p:sldId id="4491" r:id="rId44"/>
    <p:sldId id="3779" r:id="rId45"/>
    <p:sldId id="5235" r:id="rId46"/>
    <p:sldId id="5236" r:id="rId47"/>
    <p:sldId id="1378" r:id="rId48"/>
    <p:sldId id="5214" r:id="rId49"/>
    <p:sldId id="3513" r:id="rId50"/>
    <p:sldId id="3423" r:id="rId51"/>
    <p:sldId id="3408" r:id="rId52"/>
    <p:sldId id="3424" r:id="rId53"/>
    <p:sldId id="5193" r:id="rId54"/>
    <p:sldId id="1485" r:id="rId55"/>
    <p:sldId id="3409" r:id="rId56"/>
    <p:sldId id="3447" r:id="rId57"/>
    <p:sldId id="4307" r:id="rId58"/>
    <p:sldId id="5194" r:id="rId59"/>
    <p:sldId id="5190" r:id="rId60"/>
    <p:sldId id="5195" r:id="rId61"/>
    <p:sldId id="5196" r:id="rId62"/>
    <p:sldId id="5192" r:id="rId63"/>
    <p:sldId id="5197" r:id="rId64"/>
    <p:sldId id="5198" r:id="rId65"/>
    <p:sldId id="5199" r:id="rId66"/>
    <p:sldId id="5200" r:id="rId67"/>
    <p:sldId id="5201" r:id="rId68"/>
    <p:sldId id="5202" r:id="rId69"/>
    <p:sldId id="5203" r:id="rId70"/>
    <p:sldId id="5205" r:id="rId71"/>
    <p:sldId id="5206" r:id="rId72"/>
    <p:sldId id="5207" r:id="rId73"/>
    <p:sldId id="5208" r:id="rId74"/>
    <p:sldId id="5209" r:id="rId75"/>
    <p:sldId id="5210" r:id="rId76"/>
    <p:sldId id="5211" r:id="rId77"/>
    <p:sldId id="4483" r:id="rId78"/>
    <p:sldId id="3784" r:id="rId79"/>
    <p:sldId id="3785" r:id="rId80"/>
    <p:sldId id="3786" r:id="rId81"/>
    <p:sldId id="4322" r:id="rId82"/>
    <p:sldId id="3788" r:id="rId83"/>
    <p:sldId id="3789" r:id="rId84"/>
    <p:sldId id="3790" r:id="rId85"/>
    <p:sldId id="3791" r:id="rId86"/>
    <p:sldId id="3792" r:id="rId87"/>
    <p:sldId id="3793" r:id="rId88"/>
    <p:sldId id="3794" r:id="rId89"/>
    <p:sldId id="4963" r:id="rId90"/>
    <p:sldId id="4964" r:id="rId91"/>
    <p:sldId id="4965" r:id="rId92"/>
    <p:sldId id="4966" r:id="rId93"/>
    <p:sldId id="4967" r:id="rId94"/>
    <p:sldId id="4968" r:id="rId95"/>
    <p:sldId id="4969" r:id="rId96"/>
    <p:sldId id="4970" r:id="rId97"/>
    <p:sldId id="4971" r:id="rId98"/>
    <p:sldId id="4972" r:id="rId99"/>
    <p:sldId id="4973" r:id="rId100"/>
    <p:sldId id="4974" r:id="rId101"/>
    <p:sldId id="4975" r:id="rId102"/>
    <p:sldId id="5237" r:id="rId103"/>
    <p:sldId id="3702" r:id="rId104"/>
    <p:sldId id="3703" r:id="rId105"/>
    <p:sldId id="3704" r:id="rId106"/>
    <p:sldId id="4976" r:id="rId107"/>
    <p:sldId id="4977" r:id="rId108"/>
    <p:sldId id="3415" r:id="rId109"/>
    <p:sldId id="4326" r:id="rId110"/>
    <p:sldId id="4484" r:id="rId111"/>
    <p:sldId id="2719" r:id="rId112"/>
    <p:sldId id="2720" r:id="rId113"/>
    <p:sldId id="3873" r:id="rId114"/>
    <p:sldId id="4931" r:id="rId115"/>
    <p:sldId id="4932" r:id="rId116"/>
    <p:sldId id="4935" r:id="rId117"/>
    <p:sldId id="4936" r:id="rId118"/>
    <p:sldId id="5221" r:id="rId119"/>
    <p:sldId id="5230" r:id="rId120"/>
    <p:sldId id="4984" r:id="rId121"/>
    <p:sldId id="4985" r:id="rId122"/>
    <p:sldId id="5229" r:id="rId123"/>
    <p:sldId id="3835" r:id="rId124"/>
    <p:sldId id="4986" r:id="rId1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687B6-6D7B-CD02-9928-FE735EDB4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7A998-9751-9B11-3CE4-5375989F2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94DF0-BC86-3108-D1D1-0A74B76F6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25-Apr-25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C1300-D286-350B-0D51-A0C402C5A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8F8CD-5368-7769-0864-898E8BC6A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54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9CBD-E8F4-34E0-BD4A-9286586EB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C9938-CF3F-50B2-7943-244D3D6A8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793B0-FDF6-435C-CAE8-CB1742EF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25-Apr-25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BC3DA-4A13-D5BE-5514-F6B220FC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85243-4FF6-6050-2656-1F50BAEBE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DB56-8B53-EC33-9721-45D02623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0F7E3-6B41-1CA9-BA7E-BF969E626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B4E92-A086-3826-454F-D3F4C3C4D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25-Apr-25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C597D-CC66-2301-6020-D6B4E4B7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0BA92-877C-B0AD-90EE-A109273D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3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7EEE3-F879-9D9E-A65E-802159234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D54D9-6882-F90C-81CF-89E307AA0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5E31AD-AE63-275E-B06B-79DA6A1D9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0CCD5B-9460-C9B2-D0A2-2F5EEEBC3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25-Apr-25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16443-9520-C56A-5158-079A7AF63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77BE2-F6B7-43A2-C162-36F9C77C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0E25-BA56-047A-DC62-22E2AA854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F6BFB-1D72-EECF-DC41-AEF4C7B54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7804C-7D63-52C9-F9F6-5BA209A1D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D84C18-91A3-D696-DD61-4424853BF8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BF06C7-6FE2-0C80-5979-312FCF49BD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7A43E4-F3F6-EFD5-BB7D-42531983B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25-Apr-25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BB7A40-28B8-BE31-F273-37A77E98F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3E3D54-C70C-770E-6C31-FE3916DCA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99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6374-613E-6101-9521-685EEE228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C2DEC6-1C87-9C0A-FEC0-3A8755E4A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25-Apr-25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24AB4-23DC-D552-AFF0-6391D269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FC0A9B-967F-9F64-869F-D81B2EB3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8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97A2D5-2521-AED1-0ED8-3A3391297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25-Apr-25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540673-2862-9672-3E0C-A0E870A7A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3C5D8-AA96-F1CF-F1C3-8ECF0D0B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0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BCFD8-31AA-8C9C-4B41-04DCBDB86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13904-D064-DA10-7768-E70544041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B01F2-5838-E02E-86A3-62E3C9924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D3779-6628-94FC-E56F-83A4C0C56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25-Apr-25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01102-808D-E6CB-3F48-18E81851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B4C8C0-40BE-2EF4-66AF-271E0776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91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F2841-9F5B-4B66-EB49-FA189B77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38B723-63D6-FFF2-99FD-462CCF4FB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670B1-7930-E0E5-62C6-BEC79B984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ABE55-4E9B-D9AF-1EDF-DB6818E80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25-Apr-25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B4C13A-9E43-0E31-FDF5-E6DF1302A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437F7-3EB0-FEB7-3CA3-4BAE22103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44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93384-6ACC-3E47-3692-922B234C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9A438F-CBE4-53F7-6424-37ABA3339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B5237-8821-DA8A-2894-CCD7E4F97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25-Apr-25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81BB6-50A8-C3C2-1595-D8FE0562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0E273-8995-D253-A2B7-AB74618E3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70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1FD8F7-658E-1696-E47B-C215DAE5B3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CF67E3-BF64-3D06-17E6-085C4A885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ABE74-F982-89C2-F3D6-2025D2262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25-Apr-25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B057D-69E1-C904-BE17-10BB5EC3B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CA48F-4F37-8E2E-8A7A-D2D8A7504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3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9EEA9-8D3A-B168-07C9-A85826CC3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BA2D1-389A-7592-149B-8A9957D5F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E28D0-DE66-929C-CAD7-036AC45C3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A26ED-AFA1-4476-B1ED-EFDC4CC406EB}" type="datetimeFigureOut">
              <a:rPr lang="en-US" smtClean="0"/>
              <a:t>25-Apr-25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DC769-5E94-E065-C4E2-3D95F11F57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B001E-DA8C-3772-FC00-9E09E1176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CCC0CA6-1291-15BC-4B9A-CE3F1902D51B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8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61" y="-66558"/>
            <a:ext cx="4820602" cy="6924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F0C039-D0E7-489F-B0F2-7E32680BB4C4}"/>
              </a:ext>
            </a:extLst>
          </p:cNvPr>
          <p:cNvSpPr txBox="1"/>
          <p:nvPr/>
        </p:nvSpPr>
        <p:spPr>
          <a:xfrm>
            <a:off x="1" y="2009775"/>
            <a:ext cx="8558212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ta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பாஸ்கா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US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5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 வாரம்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- புதன் </a:t>
            </a:r>
            <a:endParaRPr lang="en-IN" sz="48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882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6600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70:8, 28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நிரம்புவதாக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நான் உ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 பாட இயலும்;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என் உதடுகள்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341675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தமிழால் உன் புகழ் பாடி தேவா நான் தினம்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வருவாயே திருநாயகா வரம் தருவாயே உருவானவா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எனைச்சூழும் துன்பங்கள் கணையாக வரும்போது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துணையாகி எனையாள்பவா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மனநோயில் நான் மூழ்கி மடிகின்ற பொழுதங்கு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குணமாக்க வருவாயப்பா எனை உனதாக்கி அருள்வாயப்பா</a:t>
            </a:r>
          </a:p>
        </p:txBody>
      </p:sp>
    </p:spTree>
    <p:extLst>
      <p:ext uri="{BB962C8B-B14F-4D97-AF65-F5344CB8AC3E}">
        <p14:creationId xmlns:p14="http://schemas.microsoft.com/office/powerpoint/2010/main" val="4059241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இறைவா, மாசின்மையை மீண்டும் தருபவரும் அதை அன்பு செய்பவருமானவரே. உம் அடியார்களின் இதயங்களை உம்மை நோக்கித் திருப்புவீராக; அதனால் அவநம்பிக்கை எனும் இருளிலிருந்து நீர் விடுவித்த அவர்கள் உமது உண்மை எனும் ஒளியிலிருந்து ஒருபோதும் விலகிவிடாமல் இருப்பார்களாக.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மூப்பர்களிடமும்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சிக்கலைக்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நியமிக்கப்பட்டனர்.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15: 1-6</a:t>
            </a:r>
          </a:p>
        </p:txBody>
      </p:sp>
    </p:spTree>
    <p:extLst>
      <p:ext uri="{BB962C8B-B14F-4D97-AF65-F5344CB8AC3E}">
        <p14:creationId xmlns:p14="http://schemas.microsoft.com/office/powerpoint/2010/main" val="32904131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யூதேயாவிலிருந்து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சிலர், “நீங்கள்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முறைமைப்படி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விருத்தசேதனம்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செய்துகொள்ளாவிட்டால்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முடியாது” என்று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கற்பித்து வந்தனர்.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பர்னபா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ஆகியோருக்குமிடையே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பெருங்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வேறுபாடும்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விவாதமும்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உண்டாயின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பர்னபாவும்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64361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8A640-D855-E87F-3641-26B90D020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11E15A-F05D-6B87-BA0F-D27D12B08831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மூப்பர்களிடமும்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சிக்கலைக்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நியமிக்கப்பட்டனர்.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வழியனுப்பிவைத்தனர்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பெனிசியா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பிற இனத்தவர்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மனந்திரும்பிய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செய்தியை எடுத்துரைத்தார்கள். இது சகோதரர்,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அனைவரிடமும் பெரும் மகிழ்ச்சியை ஏற்படுத்தியது.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 </a:t>
            </a:r>
          </a:p>
        </p:txBody>
      </p:sp>
    </p:spTree>
    <p:extLst>
      <p:ext uri="{BB962C8B-B14F-4D97-AF65-F5344CB8AC3E}">
        <p14:creationId xmlns:p14="http://schemas.microsoft.com/office/powerpoint/2010/main" val="13797830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02E5F-99F6-FFCF-E6C7-B59FE20A6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7255A5-B366-E74A-4902-5C259480791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மூப்பர்களும்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வரவேற்றார்கள்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கடவுள்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அறிவித்தார்கள்.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கட்சியினருள்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கொண்ட சிலர் எழுந்து, “அவர்கள்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விருத்தசேதனம்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மோசேயினது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சட்டத்தைக்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வேண்டும்” என்று கூறினர். இதனை ஆய்ந்து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12830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DB2BB-F0B7-3588-E5F8-C28A3824C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9ABD17-8B21-BD4F-2CD5-EAE8F1A97DE2}"/>
              </a:ext>
            </a:extLst>
          </p:cNvPr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மூப்பரும்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10690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122: 1-2. 4-5 (பல்லவி: 1)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</a:p>
        </p:txBody>
      </p:sp>
    </p:spTree>
    <p:extLst>
      <p:ext uri="{BB962C8B-B14F-4D97-AF65-F5344CB8AC3E}">
        <p14:creationId xmlns:p14="http://schemas.microsoft.com/office/powerpoint/2010/main" val="19346037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3981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போவோம்",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கேட்டபோது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இதோ, நாங்கள் அடியெடுத்து வைத்து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</a:p>
        </p:txBody>
      </p:sp>
    </p:spTree>
    <p:extLst>
      <p:ext uri="{BB962C8B-B14F-4D97-AF65-F5344CB8AC3E}">
        <p14:creationId xmlns:p14="http://schemas.microsoft.com/office/powerpoint/2010/main" val="21924706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84028-602B-5F6A-5528-29471F441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25DF8E-D25F-7461-9138-989DDD76ACD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திருக்குலத்தார்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ஆங்கே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கட்டளைகளுக்கிணங்க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பெயருக்கு அவர்கள்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அங்கே நீதி வழங்க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இருக்கின்றன.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வீட்டாரின்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</a:p>
        </p:txBody>
      </p:sp>
    </p:spTree>
    <p:extLst>
      <p:ext uri="{BB962C8B-B14F-4D97-AF65-F5344CB8AC3E}">
        <p14:creationId xmlns:p14="http://schemas.microsoft.com/office/powerpoint/2010/main" val="30385370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90465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15: 4-5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நான் உங்களோடு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நீங்களும் என்னோடு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ஒருவர் என்னுடன்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மிகுந்த கனி தருவார்,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7174409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யோவான்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5741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மிகுந்த கனி தருவார்.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1-8</a:t>
            </a:r>
          </a:p>
        </p:txBody>
      </p:sp>
    </p:spTree>
    <p:extLst>
      <p:ext uri="{BB962C8B-B14F-4D97-AF65-F5344CB8AC3E}">
        <p14:creationId xmlns:p14="http://schemas.microsoft.com/office/powerpoint/2010/main" val="27341591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கொடிநானே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நட்டு வளர்ப்பவர்.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என்னிடமுள்ள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கிளைகள்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தறித்துவிடுவார்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கனி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மிகுந்த கனி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கழித்துவிடுவார்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சொன்ன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ஏற்கெனவே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இருக்கிறீர்கள். நான் உங்களோடு இணைந்து இருப்பது போல நீங்களும் </a:t>
            </a:r>
          </a:p>
        </p:txBody>
      </p:sp>
    </p:spTree>
    <p:extLst>
      <p:ext uri="{BB962C8B-B14F-4D97-AF65-F5344CB8AC3E}">
        <p14:creationId xmlns:p14="http://schemas.microsoft.com/office/powerpoint/2010/main" val="14309678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95824-C31C-8CCD-08D7-55DEF1774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C95D53-7DA6-118B-9B6E-B784B73B5FE9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என்னோடு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கிளைகள்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இருந்தாலன்றித்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கனி தர இயலாது. அதுபோல நீங்களும் என்னோடு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இணைந்திருந்தாலன்றிக்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கனி தர இயலாது. நானே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கொடி; நீங்கள் அதன் கிளைகள்.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 தருவார்.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என்னைவிட்டுப்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பிரிந்து உங்களால் எதுவும் செய்ய இயலாது. என்னோடு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93640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252F9-64C1-1D71-005C-E7BBC709E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666B4B-4FB2-9F74-6809-AA8670A606D8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கிளையைப்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போலத்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தறித்து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எறியப்பட்டு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உலர்ந்து போவார்.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அக்கிளைகள்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நெருப்பிலிட்டு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வார்த்தைகள்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கேட்பதெல்லாம்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நடக்கும். நீங்கள் மிகுந்த கனி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தந்து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அளிக்கிறது.”</a:t>
            </a:r>
          </a:p>
        </p:txBody>
      </p:sp>
    </p:spTree>
    <p:extLst>
      <p:ext uri="{BB962C8B-B14F-4D97-AF65-F5344CB8AC3E}">
        <p14:creationId xmlns:p14="http://schemas.microsoft.com/office/powerpoint/2010/main" val="1900014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61" y="-66558"/>
            <a:ext cx="4820602" cy="69245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F30A2C-CDDF-01D6-D50B-D3C5EE192241}"/>
              </a:ext>
            </a:extLst>
          </p:cNvPr>
          <p:cNvSpPr txBox="1"/>
          <p:nvPr/>
        </p:nvSpPr>
        <p:spPr>
          <a:xfrm>
            <a:off x="367647" y="2615682"/>
            <a:ext cx="77865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403147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உனக்கென நான் தரும் காணிக்கையை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 ஏற்பாய் என்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பலியென எனை நான் தருகின்றேன்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பதமலர் பணிந்து மகிழ்கின்றேன்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உழைப்பின் கனி இது உனக்காக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 கொடைகளின் பலனாக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படைத்தவன் கரங்களில் மகிழ்வாக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படைப்பினில் சிறந்ததை தருகின்றேன்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10562845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9304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இப்பாஸ்கா மறைநிகழ்வுகள் வழியாக எங்களை என்றும் அக்களிக்கச் செய்திட உம்மை வேண்டுகின்றோம்: அதனால் நாங்கள் தொடர்ந்து புரியும் பரிகாரச் செயல் எங்களுக்கு முடிவில்லாப் பேரின்பத்தின் காரணமாய் அமைவதாக.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 நாளில்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0278145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29141395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8306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மெய்யான செம்மறி அவரே.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சாவைத் தமது சாவால் அழித்தவரும்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உயிர்ப்பினால் எங்கள் வாழ்வைப் புதுப்பித்தவரும் அவரே.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பாஸ்கா மகிழ்ச்சி 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 மாந்தர் அனைவரும் அக்களிக்கின்றனர்;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7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வாழ்வு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236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8126589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கதவுகள்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விடப்படுகின்றன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அடைந்து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உயிர்த்தெழலாயிற்று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07054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06881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64044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வாழ்ந்து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நமக்காகப்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பரிந்துபேசும்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083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2459079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எங்களுக்காக இன்னும்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 பேசி,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பாதுகாத்து வருகின்றார்;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இனிமேல்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 செய்யப்பட்ட அவர்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471412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77191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8180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மறைநிகழ்வால்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புதுப்பிக்கப்படுதல்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362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65742305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பழையன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வீழ்ச்சியுற்ற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படைப்பு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சீரமைக்கப்பட்டு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78137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154734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பலிப்பொருளுமான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655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47727910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தம் திரு உடலை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மெய்யான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முற்காலப்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கையளித்தபோது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06935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226691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276408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34832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408748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1844978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78289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64433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633658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3106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1468567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628479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2803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373792284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340427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27068691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1999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உயிர்த்தெழுந்தார்; தமது திரு இரத்தத்தால் மீட்கப்பட்ட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மீது ஒளி வீசினார்,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07226011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என்னோடு நீ பேச வந்தாய்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வாழ்வை நீ மாற்றி நின்றாய்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தெய்வமே என் தெய்வமே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நீயின்றி நானில்லையே உன்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நினைவின்றி வாழ்வில்லையே</a:t>
            </a:r>
          </a:p>
        </p:txBody>
      </p:sp>
    </p:spTree>
    <p:extLst>
      <p:ext uri="{BB962C8B-B14F-4D97-AF65-F5344CB8AC3E}">
        <p14:creationId xmlns:p14="http://schemas.microsoft.com/office/powerpoint/2010/main" val="83676608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81280" y="1099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 தாகம் நீ இருளில் தீபம் நீ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உதயக் காலம் நீ உறவின் பாலம் நீ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தள்ளாடி நான் தடுமாறினேன்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கண்மூடி நான் வழிமாறினேன்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தீராத துன்பங்களில் நீ தாயாகி தாலாட்டினாய்</a:t>
            </a:r>
          </a:p>
        </p:txBody>
      </p:sp>
    </p:spTree>
    <p:extLst>
      <p:ext uri="{BB962C8B-B14F-4D97-AF65-F5344CB8AC3E}">
        <p14:creationId xmlns:p14="http://schemas.microsoft.com/office/powerpoint/2010/main" val="182713546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என்னோடு நீ பேச வந்தாய்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வாழ்வை நீ மாற்றி நின்றாய்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தெய்வமே என் தெய்வமே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நீயின்றி நானில்லையே உன்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நினைவின்றி வாழ்வில்லையே</a:t>
            </a:r>
          </a:p>
        </p:txBody>
      </p:sp>
    </p:spTree>
    <p:extLst>
      <p:ext uri="{BB962C8B-B14F-4D97-AF65-F5344CB8AC3E}">
        <p14:creationId xmlns:p14="http://schemas.microsoft.com/office/powerpoint/2010/main" val="97981941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7885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புரியும்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இப்புனிதமிக்க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பரிமாற்றம்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உதவியை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எனறென்றுமுள்ள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மகிழ்ச்சிக்கான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583140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758890" y="865854"/>
            <a:ext cx="10540482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காவலாம் சூசைத் தந்தையின்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 எங்கும் சொல்லி இங்கு பாடுவோம் (2)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அதிலே தங்க புஷ்பம்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கோலை ஏந்திடும் (2)</a:t>
            </a:r>
          </a:p>
        </p:txBody>
      </p:sp>
    </p:spTree>
    <p:extLst>
      <p:ext uri="{BB962C8B-B14F-4D97-AF65-F5344CB8AC3E}">
        <p14:creationId xmlns:p14="http://schemas.microsoft.com/office/powerpoint/2010/main" val="395746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119F67-BB93-4556-B084-74B74EAD032F}"/>
              </a:ext>
            </a:extLst>
          </p:cNvPr>
          <p:cNvSpPr txBox="1"/>
          <p:nvPr/>
        </p:nvSpPr>
        <p:spPr>
          <a:xfrm>
            <a:off x="1113453" y="839351"/>
            <a:ext cx="9660835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கன்னித் தாயாரின் பத்தா நீ அல்லோ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உன்னதமா பேறும் மாட்சி உற்ற பாக்யனே (2)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சென்னி மகுட முடி புனைந்த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மன்னர் கோத்ர மாதவா -2</a:t>
            </a:r>
          </a:p>
        </p:txBody>
      </p:sp>
    </p:spTree>
    <p:extLst>
      <p:ext uri="{BB962C8B-B14F-4D97-AF65-F5344CB8AC3E}">
        <p14:creationId xmlns:p14="http://schemas.microsoft.com/office/powerpoint/2010/main" val="303269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758890" y="865854"/>
            <a:ext cx="10540482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காவலாம் சூசைத் தந்தையின்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 எங்கும் சொல்லி இங்கு பாடுவோம் (2)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அதிலே தங்க புஷ்பம்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கோலை ஏந்திடும் (2)</a:t>
            </a:r>
          </a:p>
        </p:txBody>
      </p:sp>
    </p:spTree>
    <p:extLst>
      <p:ext uri="{BB962C8B-B14F-4D97-AF65-F5344CB8AC3E}">
        <p14:creationId xmlns:p14="http://schemas.microsoft.com/office/powerpoint/2010/main" val="206669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471488"/>
            <a:ext cx="7018655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</a:t>
            </a:r>
            <a:endParaRPr lang="en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595B228-6745-07B6-4F99-DE6B679DE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0" t="-386" r="24759" b="-3861"/>
          <a:stretch/>
        </p:blipFill>
        <p:spPr bwMode="auto">
          <a:xfrm>
            <a:off x="7124700" y="471488"/>
            <a:ext cx="4452698" cy="591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94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15818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643240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32224929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702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2889</TotalTime>
  <Words>3728</Words>
  <Application>Microsoft Office PowerPoint</Application>
  <PresentationFormat>Widescreen</PresentationFormat>
  <Paragraphs>442</Paragraphs>
  <Slides>124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124</vt:i4>
      </vt:variant>
    </vt:vector>
  </HeadingPairs>
  <TitlesOfParts>
    <vt:vector size="133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</dc:creator>
  <cp:lastModifiedBy>Amali</cp:lastModifiedBy>
  <cp:revision>24</cp:revision>
  <dcterms:created xsi:type="dcterms:W3CDTF">2024-04-02T02:37:24Z</dcterms:created>
  <dcterms:modified xsi:type="dcterms:W3CDTF">2025-04-25T13:23:32Z</dcterms:modified>
</cp:coreProperties>
</file>