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5"/>
  </p:notesMasterIdLst>
  <p:sldIdLst>
    <p:sldId id="3773" r:id="rId2"/>
    <p:sldId id="4485" r:id="rId3"/>
    <p:sldId id="3607" r:id="rId4"/>
    <p:sldId id="4320" r:id="rId5"/>
    <p:sldId id="4321" r:id="rId6"/>
    <p:sldId id="4229" r:id="rId7"/>
    <p:sldId id="4230" r:id="rId8"/>
    <p:sldId id="4957" r:id="rId9"/>
    <p:sldId id="4958" r:id="rId10"/>
    <p:sldId id="1326" r:id="rId11"/>
    <p:sldId id="1327" r:id="rId12"/>
    <p:sldId id="3416" r:id="rId13"/>
    <p:sldId id="362" r:id="rId14"/>
    <p:sldId id="4274" r:id="rId15"/>
    <p:sldId id="4275" r:id="rId16"/>
    <p:sldId id="4276" r:id="rId17"/>
    <p:sldId id="4277" r:id="rId18"/>
    <p:sldId id="3321" r:id="rId19"/>
    <p:sldId id="3323" r:id="rId20"/>
    <p:sldId id="3324" r:id="rId21"/>
    <p:sldId id="3325" r:id="rId22"/>
    <p:sldId id="4316" r:id="rId23"/>
    <p:sldId id="4317" r:id="rId24"/>
    <p:sldId id="4318" r:id="rId25"/>
    <p:sldId id="4319" r:id="rId26"/>
    <p:sldId id="4271" r:id="rId27"/>
    <p:sldId id="4272" r:id="rId28"/>
    <p:sldId id="4273" r:id="rId29"/>
    <p:sldId id="4161" r:id="rId30"/>
    <p:sldId id="3417" r:id="rId31"/>
    <p:sldId id="4023" r:id="rId32"/>
    <p:sldId id="3290" r:id="rId33"/>
    <p:sldId id="3292" r:id="rId34"/>
    <p:sldId id="3295" r:id="rId35"/>
    <p:sldId id="3570" r:id="rId36"/>
    <p:sldId id="3814" r:id="rId37"/>
    <p:sldId id="3259" r:id="rId38"/>
    <p:sldId id="3297" r:id="rId39"/>
    <p:sldId id="3320" r:id="rId40"/>
    <p:sldId id="3818" r:id="rId41"/>
    <p:sldId id="3819" r:id="rId42"/>
    <p:sldId id="3246" r:id="rId43"/>
    <p:sldId id="4959" r:id="rId44"/>
    <p:sldId id="3303" r:id="rId45"/>
    <p:sldId id="3338" r:id="rId46"/>
    <p:sldId id="3555" r:id="rId47"/>
    <p:sldId id="3468" r:id="rId48"/>
    <p:sldId id="1378" r:id="rId49"/>
    <p:sldId id="5214" r:id="rId50"/>
    <p:sldId id="3589" r:id="rId51"/>
    <p:sldId id="3423" r:id="rId52"/>
    <p:sldId id="4493" r:id="rId53"/>
    <p:sldId id="3424" r:id="rId54"/>
    <p:sldId id="5193" r:id="rId55"/>
    <p:sldId id="1485" r:id="rId56"/>
    <p:sldId id="3409" r:id="rId57"/>
    <p:sldId id="3447" r:id="rId58"/>
    <p:sldId id="4307" r:id="rId59"/>
    <p:sldId id="5194" r:id="rId60"/>
    <p:sldId id="5190" r:id="rId61"/>
    <p:sldId id="5195" r:id="rId62"/>
    <p:sldId id="5196" r:id="rId63"/>
    <p:sldId id="5192" r:id="rId64"/>
    <p:sldId id="5197" r:id="rId65"/>
    <p:sldId id="5198" r:id="rId66"/>
    <p:sldId id="5199" r:id="rId67"/>
    <p:sldId id="5200" r:id="rId68"/>
    <p:sldId id="5201" r:id="rId69"/>
    <p:sldId id="5202" r:id="rId70"/>
    <p:sldId id="5203" r:id="rId71"/>
    <p:sldId id="5205" r:id="rId72"/>
    <p:sldId id="5206" r:id="rId73"/>
    <p:sldId id="5207" r:id="rId74"/>
    <p:sldId id="5208" r:id="rId75"/>
    <p:sldId id="5209" r:id="rId76"/>
    <p:sldId id="5210" r:id="rId77"/>
    <p:sldId id="5211" r:id="rId78"/>
    <p:sldId id="4483" r:id="rId79"/>
    <p:sldId id="3784" r:id="rId80"/>
    <p:sldId id="3785" r:id="rId81"/>
    <p:sldId id="3786" r:id="rId82"/>
    <p:sldId id="4322" r:id="rId83"/>
    <p:sldId id="3788" r:id="rId84"/>
    <p:sldId id="3789" r:id="rId85"/>
    <p:sldId id="3790" r:id="rId86"/>
    <p:sldId id="3791" r:id="rId87"/>
    <p:sldId id="3792" r:id="rId88"/>
    <p:sldId id="3793" r:id="rId89"/>
    <p:sldId id="3794" r:id="rId90"/>
    <p:sldId id="4963" r:id="rId91"/>
    <p:sldId id="4964" r:id="rId92"/>
    <p:sldId id="4965" r:id="rId93"/>
    <p:sldId id="4966" r:id="rId94"/>
    <p:sldId id="4967" r:id="rId95"/>
    <p:sldId id="4968" r:id="rId96"/>
    <p:sldId id="4969" r:id="rId97"/>
    <p:sldId id="4970" r:id="rId98"/>
    <p:sldId id="4971" r:id="rId99"/>
    <p:sldId id="4972" r:id="rId100"/>
    <p:sldId id="4973" r:id="rId101"/>
    <p:sldId id="4974" r:id="rId102"/>
    <p:sldId id="4975" r:id="rId103"/>
    <p:sldId id="3461" r:id="rId104"/>
    <p:sldId id="3697" r:id="rId105"/>
    <p:sldId id="3698" r:id="rId106"/>
    <p:sldId id="3699" r:id="rId107"/>
    <p:sldId id="4976" r:id="rId108"/>
    <p:sldId id="4977" r:id="rId109"/>
    <p:sldId id="3415" r:id="rId110"/>
    <p:sldId id="4326" r:id="rId111"/>
    <p:sldId id="4484" r:id="rId112"/>
    <p:sldId id="465" r:id="rId113"/>
    <p:sldId id="466" r:id="rId114"/>
    <p:sldId id="4928" r:id="rId115"/>
    <p:sldId id="4929" r:id="rId116"/>
    <p:sldId id="4930" r:id="rId117"/>
    <p:sldId id="4147" r:id="rId118"/>
    <p:sldId id="3691" r:id="rId119"/>
    <p:sldId id="3692" r:id="rId120"/>
    <p:sldId id="3693" r:id="rId121"/>
    <p:sldId id="5189" r:id="rId122"/>
    <p:sldId id="4981" r:id="rId123"/>
    <p:sldId id="3897" r:id="rId1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7D31DE-3CCF-43A0-9B04-08D0B2D94137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F606E9-813E-4699-9BD4-AFA4AA766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262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1531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687B6-6D7B-CD02-9928-FE735EDB4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7A998-9751-9B11-3CE4-5375989F2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94DF0-BC86-3108-D1D1-0A74B76F6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C1300-D286-350B-0D51-A0C402C5A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8F8CD-5368-7769-0864-898E8BC6A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54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9CBD-E8F4-34E0-BD4A-9286586EB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C9938-CF3F-50B2-7943-244D3D6A8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793B0-FDF6-435C-CAE8-CB1742EF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BC3DA-4A13-D5BE-5514-F6B220FC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85243-4FF6-6050-2656-1F50BAEBE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DB56-8B53-EC33-9721-45D02623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0F7E3-6B41-1CA9-BA7E-BF969E626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B4E92-A086-3826-454F-D3F4C3C4D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C597D-CC66-2301-6020-D6B4E4B7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0BA92-877C-B0AD-90EE-A109273D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3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7EEE3-F879-9D9E-A65E-802159234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D54D9-6882-F90C-81CF-89E307AA0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5E31AD-AE63-275E-B06B-79DA6A1D9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0CCD5B-9460-C9B2-D0A2-2F5EEEBC3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16443-9520-C56A-5158-079A7AF63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77BE2-F6B7-43A2-C162-36F9C77C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0E25-BA56-047A-DC62-22E2AA854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F6BFB-1D72-EECF-DC41-AEF4C7B54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7804C-7D63-52C9-F9F6-5BA209A1D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D84C18-91A3-D696-DD61-4424853BF8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BF06C7-6FE2-0C80-5979-312FCF49BD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7A43E4-F3F6-EFD5-BB7D-42531983B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BB7A40-28B8-BE31-F273-37A77E98F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3E3D54-C70C-770E-6C31-FE3916DCA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99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6374-613E-6101-9521-685EEE228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C2DEC6-1C87-9C0A-FEC0-3A8755E4A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24AB4-23DC-D552-AFF0-6391D269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FC0A9B-967F-9F64-869F-D81B2EB3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8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97A2D5-2521-AED1-0ED8-3A3391297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540673-2862-9672-3E0C-A0E870A7A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3C5D8-AA96-F1CF-F1C3-8ECF0D0B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0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BCFD8-31AA-8C9C-4B41-04DCBDB86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13904-D064-DA10-7768-E70544041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B01F2-5838-E02E-86A3-62E3C9924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D3779-6628-94FC-E56F-83A4C0C56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01102-808D-E6CB-3F48-18E81851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B4C8C0-40BE-2EF4-66AF-271E0776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91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F2841-9F5B-4B66-EB49-FA189B77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38B723-63D6-FFF2-99FD-462CCF4FB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670B1-7930-E0E5-62C6-BEC79B984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ABE55-4E9B-D9AF-1EDF-DB6818E80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B4C13A-9E43-0E31-FDF5-E6DF1302A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437F7-3EB0-FEB7-3CA3-4BAE22103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44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93384-6ACC-3E47-3692-922B234C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9A438F-CBE4-53F7-6424-37ABA3339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B5237-8821-DA8A-2894-CCD7E4F97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81BB6-50A8-C3C2-1595-D8FE0562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0E273-8995-D253-A2B7-AB74618E3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70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1FD8F7-658E-1696-E47B-C215DAE5B3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CF67E3-BF64-3D06-17E6-085C4A885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ABE74-F982-89C2-F3D6-2025D2262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B057D-69E1-C904-BE17-10BB5EC3B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CA48F-4F37-8E2E-8A7A-D2D8A7504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3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9EEA9-8D3A-B168-07C9-A85826CC3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BA2D1-389A-7592-149B-8A9957D5F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E28D0-DE66-929C-CAD7-036AC45C3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DC769-5E94-E065-C4E2-3D95F11F57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B001E-DA8C-3772-FC00-9E09E1176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D2CB63D-0878-1727-8B63-B6E405A3EEE2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8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61" y="-66558"/>
            <a:ext cx="4820602" cy="6924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F0C039-D0E7-489F-B0F2-7E32680BB4C4}"/>
              </a:ext>
            </a:extLst>
          </p:cNvPr>
          <p:cNvSpPr txBox="1"/>
          <p:nvPr/>
        </p:nvSpPr>
        <p:spPr>
          <a:xfrm>
            <a:off x="0" y="2009775"/>
            <a:ext cx="85312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பாஸ்கா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US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5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</a:t>
            </a:r>
            <a:r>
              <a:rPr lang="ta-IN" sz="4800" b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- செவ்வாய்</a:t>
            </a:r>
            <a:endParaRPr lang="en-IN" sz="48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882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3711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திவெ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19:5; 12:10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சிறியோர்களே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பெரியோர்களே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அனைவரும்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மெசியாவின்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வந்துவிட்டன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341675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ஆவி நிழலிடவே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இகமதில் அவர் புகழ் பரவிடவே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 அழைத்தார் அன்பில் பணித்தார் - அவர்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பணிதனைத் தொடர்ந்திடவே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வறியவர் செழிப்பினில் வாழ்ந்திடவும்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அடிமைகள் விடுதலை அடைந்திடவும்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ஆண்டவர் அரசில் துயரில்லை என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வானதிர பறைசாற்றிடவும்</a:t>
            </a:r>
          </a:p>
        </p:txBody>
      </p:sp>
    </p:spTree>
    <p:extLst>
      <p:ext uri="{BB962C8B-B14F-4D97-AF65-F5344CB8AC3E}">
        <p14:creationId xmlns:p14="http://schemas.microsoft.com/office/powerpoint/2010/main" val="3464624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இறைவா, கிறிஸ்துவின் உயிர்ப்பினால் நிலைவாழ்வுக்கு எங்களைப் புதுப்பித்தீர்; உம் மக்களாகிய எங்கள் நம்பிக்கையையும் எதிர்நோக்கையும் உறுதிப்படுத்தும்; அதனால் உம் வாக்குறுதிகள் உண்மையாக நிறைவேறும் என அறிந்திருக்கும் நாங்கள் அவற்றை மகிழ்வுடன் எதிர்பார்த்திருக்கச் செய்தருள்வீராக.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திருச்சபையைக் கூட்டி, கடவுள் தங்கள் வழியாகச் செய்த அனைத்தையும் அறிவித்தார்கள்.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 பணிகள் நூலிலிருந்து வாசகம் 14: 19-28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அந்தியோக்கியாவிலிருந்தும் இக்கோனியாவிலிருந்தும் யூதர்கள் வந்து மக்களைத் தூண்டிவிட்டு, பவுல்மேல் கல் எறிந்தார்கள்; அவர் இறந்துவிட்டார் என்று எண்ணி நகருக்கு வெளியே அவரை இழுத்துப் போட்டார்கள். சீடர்கள் அவரைச் சூழ்ந்து நின்றபோது அவர் எழுந்து நகரினுள் சென்றார். மறுநாள் அவர் பர்னபாவுடன் தெருபைக்குப் புறப்பட்டுச்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நகரில் அவர்கள் நற்செய்தி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7079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சீடராக்கியபின்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லிஸ்திரா, இக்கோனியா, அந்தியோக்கியா ஆகிய நகரங்களுக்குத் திரும்பி வந்தார்கள். அங்குள்ள சீடர்களின் உள்ளத்தை அவர்கள் உறுதிப்படுத்தி, “நாம் பல வேதனைகள் வழியாகவே இறையாட்சிக்கு உட்படவேண்டும்” என்று கூறி நம்பிக்கையில் நிலைத்திருக்கும்படி அவர்களை ஊக்குவித்தார்கள்.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மூப்பர்களைத்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தேர்ந்தெடுத்து,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நோன்பிருந்து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14138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தாங்கள் நம்பிக்கை கொண்டிருந்த ஆண்டவரிடம் அவர்களை ஒப்படைத்தார்கள்; பின்பு பிசிதியா வழியாகப் பம்பிலியா வந்தார்கள். பெருகை நகரில் இறைவார்த்தையை அறிவித்தபின் அத்தாலியா வந்தார்கள்; அங்கிருந்து கப்பலேறி அந்தியோக்கியா வந்தார்கள்; அங்குதான் அவர்கள் அருள் வழங்கும்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பணிக்கென்று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அர்ப்பணிக்கப்பட்டார்கள்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அப்பணியைச்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முடித்துவிட்டார்கள்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912786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அங்கு வந்ததும் திருச்சபையைக் கூட்டி, கடவுள் தங்கள் வழியாகச் செய்த அனைத்தையும், அவர் பிற இனத்தவர்க்கு நம்பிக்கை கொள்ளும் வாய்ப்பைக் கொடுத்ததையும் அறிவித்தார்கள். அங்கே அவர்கள் சீடர்களுடன் பல நாள்கள் தங்கினார்கள்.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33188465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145: 10-11. 12-13. 21 (பல்லவி: 10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b.11a)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ஆண்டவரே, உம் மக்கள் உமது அரசின் மாட்சியை அறிவிப்பர்.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ஆண்டவரே, நீர் உருவாக்கிய யாவும் உமக்கு நன்றி செலுத்தும்; உம்முடைய அன்பர்கள் உம்மைப் போற்றுவார்கள்.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அவர்கள் உமது அரசின் மாட்சியை அறிவிப்பார்கள்; உமது வல்லமையைப் பற்றிப் பேசுவார்கள்.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ஆண்டவரே, உம் மக்கள் உமது அரசின் மாட்சியை அறிவிப்பர்.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 மானிடர்க்கு உம் வல்லமைச் செயல்களையும் உமது அரசுக்குரிய மாட்சியின் பேரொளியையும் புலப்படுத்துவார்கள்.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உமது அரசு எல்லாக் காலங்களிலுமுள்ள அரசு; உமது ஆளுகை தலைமுறை தலைமுறையாக உள்ளது.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ஆண்டவரே, உம் மக்கள் உமது அரசின் மாட்சியை அறிவிப்பர்.</a:t>
            </a:r>
          </a:p>
        </p:txBody>
      </p:sp>
    </p:spTree>
    <p:extLst>
      <p:ext uri="{BB962C8B-B14F-4D97-AF65-F5344CB8AC3E}">
        <p14:creationId xmlns:p14="http://schemas.microsoft.com/office/powerpoint/2010/main" val="17617674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 என் வாய் ஆண்டவரின் புகழை அறிவிப்பதாக! உடல் கொண்ட அனைத்தும் அவரது திருப்பெயரை என்றும் எப்பொழுதும் போற்றுவதாக!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ஆண்டவரே, உம் மக்கள் உமது அரசின் மாட்சியை அறிவிப்பர்.</a:t>
            </a:r>
          </a:p>
        </p:txBody>
      </p:sp>
    </p:spTree>
    <p:extLst>
      <p:ext uri="{BB962C8B-B14F-4D97-AF65-F5344CB8AC3E}">
        <p14:creationId xmlns:p14="http://schemas.microsoft.com/office/powerpoint/2010/main" val="39742965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90465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 24: 26, 46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மெசியா பாடுபட்டு, இறந்தோரிடமிருந்து உயிர்த்தெழுந்து மாட்சிமை அடைய வேண்டும்.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யோவான்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5741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39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அமைதியையே உங்களுக்கு அளிக்கிறேன்.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யோவான் எழுதிய தூய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14: 27-31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சீடரை நோக்கிக் கூறியது: அமைதியை உங்களுக்கு விட்டுச் செல்கிறேன்; என் அமைதியையே உங்களுக்கு அளிக்கிறேன். நான் உங்களுக்குத் தரும் அமைதி உலகம் தரும் அமைதி போன்றது அல்ல. நீங்கள் உள்ளம் கலங்க வேண்டாம்; மருள வேண்டாம். ‘நான் போகிறேன், பின் உங்களிடம் திரும்பி வருவேன்’ என்று நான் உங்களிடம்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சொன்னதைக்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கேட்டீர்களே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நீங்கள் என்மீது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தந்தையிடம் செல்வதுபற்றி மகிழ்ச்சி அடைவீர்கள். ஏனெனில் தந்தை என்னைவிடப் பெரியவர்.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 நிகழும்போது நீங்கள் நம்புமாறு இப்போதே, இவை நிகழுமுன்பே, சொல்லிவிட்டேன். இனி நான் உங்களோடு மிகுதியாகப் பேசப் போவதில்லை; ஏனெனில் இவ்வுலகின் தலைவன்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வந்துகொண்டிருக்கிறான்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அவனுக்கு என்மேல் அதிகாரம் இல்லை. ஆனால்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அன்புகொண்டுள்ளேன்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</a:p>
        </p:txBody>
      </p:sp>
    </p:spTree>
    <p:extLst>
      <p:ext uri="{BB962C8B-B14F-4D97-AF65-F5344CB8AC3E}">
        <p14:creationId xmlns:p14="http://schemas.microsoft.com/office/powerpoint/2010/main" val="42240790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கட்டளையிட்டபடி செயல்படுகிறேன் என்பதையும் உலகு தெரிந்துகொள்ள வேண்டும்.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5731280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61" y="-66558"/>
            <a:ext cx="4820602" cy="69245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F30A2C-CDDF-01D6-D50B-D3C5EE192241}"/>
              </a:ext>
            </a:extLst>
          </p:cNvPr>
          <p:cNvSpPr txBox="1"/>
          <p:nvPr/>
        </p:nvSpPr>
        <p:spPr>
          <a:xfrm>
            <a:off x="367647" y="2615682"/>
            <a:ext cx="77865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403147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87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இதயத்தைப் பதத்தில் பலியாய் அளித்தோம்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நிலத்தில் விளைந்த மணிகள் குவித்து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கொடியில் குலுங்கும் கனிகள் உதிர்ந்து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படைப்புகளனைத்தும் பரம் புகழ் இசைத்து -2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பகலவன் ஒளியில் பலியாய் உயரும்</a:t>
            </a:r>
          </a:p>
        </p:txBody>
      </p:sp>
    </p:spTree>
    <p:extLst>
      <p:ext uri="{BB962C8B-B14F-4D97-AF65-F5344CB8AC3E}">
        <p14:creationId xmlns:p14="http://schemas.microsoft.com/office/powerpoint/2010/main" val="5953037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இப்பெரும்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காரணத்தை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தந்திருப்பதால்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73621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 நாளில்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0278145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29141395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8306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மெய்யான செம்மறி அவரே.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சாவைத் தமது சாவால் அழித்தவரும்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உயிர்ப்பினால் எங்கள் வாழ்வைப் புதுப்பித்தவரும் அவரே.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பாஸ்கா மகிழ்ச்சி 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 மாந்தர் அனைவரும் அக்களிக்கின்றனர்;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7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வாழ்வு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236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8126589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கதவுகள்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விடப்படுகின்றன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அடைந்து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உயிர்த்தெழலாயிற்று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07054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06881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640441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வாழ்ந்து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நமக்காகப்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பரிந்துபேசும்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083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2459079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எங்களுக்காக இன்னும்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 பேசி,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பாதுகாத்து வருகின்றார்;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இனிமேல்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 செய்யப்பட்ட அவர்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47141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771913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8180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மறைநிகழ்வால்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புதுப்பிக்கப்படுதல்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362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65742305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பழையன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வீழ்ச்சியுற்ற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படைப்பு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சீரமைக்கப்பட்டு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7813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154734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பலிப்பொருளுமான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655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47727910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தம் திரு உடலை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மெய்யான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முற்காலப்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கையளித்தபோது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069350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226691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276408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34832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408748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1844978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78289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64433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633658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3106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1468567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628479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2803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373792284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340427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27068691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 :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உரோ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இறந்தோமாயின்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என்பதே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53161364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4933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நெஞ்சத்தில் வா என்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 நான் மாறவே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நான் கண்டு உன் பாதை சென்று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 நான் வாழவே (2)</a:t>
            </a:r>
          </a:p>
        </p:txBody>
      </p:sp>
    </p:spTree>
    <p:extLst>
      <p:ext uri="{BB962C8B-B14F-4D97-AF65-F5344CB8AC3E}">
        <p14:creationId xmlns:p14="http://schemas.microsoft.com/office/powerpoint/2010/main" val="92271781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என்னுள்ளம் நீ வந்து அமர்கின்ற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கண்கள் புதுப்பார்வை காணும்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 நீ ஒன்றான நிலையான உறவில்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புதுவாழ்வு எனை வந்து சூழும்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வாழ்வது இனி நீயல்லவா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வாழ்வு எந்தன் வழியல்லவா</a:t>
            </a:r>
          </a:p>
        </p:txBody>
      </p:sp>
    </p:spTree>
    <p:extLst>
      <p:ext uri="{BB962C8B-B14F-4D97-AF65-F5344CB8AC3E}">
        <p14:creationId xmlns:p14="http://schemas.microsoft.com/office/powerpoint/2010/main" val="2005629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4933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நெஞ்சத்தில் வா என்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 நான் மாறவே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நான் கண்டு உன் பாதை சென்று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 நான் வாழவே (2)</a:t>
            </a:r>
          </a:p>
        </p:txBody>
      </p:sp>
    </p:spTree>
    <p:extLst>
      <p:ext uri="{BB962C8B-B14F-4D97-AF65-F5344CB8AC3E}">
        <p14:creationId xmlns:p14="http://schemas.microsoft.com/office/powerpoint/2010/main" val="346718704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கண்ணோக்கியருள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உடலின்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உயிர்த்தெழுதலுக்கு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சேர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583140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2599" y="770560"/>
            <a:ext cx="85725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நம்புங்கள் ஜெபியுங்கள்</a:t>
            </a:r>
          </a:p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நல்லது நடக்கும்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துன்பங்களோ துயரங்களோ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சோதனையோ வேதனையோ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பதுவைப் புனிதர் பரிந்துரைப்பார்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நடத்தி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வைப்பார்.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031963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85511" y="637653"/>
            <a:ext cx="807249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நம்புங்கள் ஜெபியுங்கள்</a:t>
            </a:r>
          </a:p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நல்லது நடக்கும்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மனச்சுமையோ பாரங்களோ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உடற்பிணியோ ஊனங்களோ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பதுவைப் புனிதர் பரிந்துரைப்பார்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வல்லவர் நலம் தருவார்.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556851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6581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2863</TotalTime>
  <Words>3687</Words>
  <Application>Microsoft Office PowerPoint</Application>
  <PresentationFormat>Widescreen</PresentationFormat>
  <Paragraphs>432</Paragraphs>
  <Slides>123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123</vt:i4>
      </vt:variant>
    </vt:vector>
  </HeadingPairs>
  <TitlesOfParts>
    <vt:vector size="132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</dc:creator>
  <cp:lastModifiedBy>Amali</cp:lastModifiedBy>
  <cp:revision>32</cp:revision>
  <dcterms:created xsi:type="dcterms:W3CDTF">2024-04-02T02:37:24Z</dcterms:created>
  <dcterms:modified xsi:type="dcterms:W3CDTF">2024-10-09T07:04:26Z</dcterms:modified>
</cp:coreProperties>
</file>