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3"/>
  </p:notesMasterIdLst>
  <p:sldIdLst>
    <p:sldId id="3773" r:id="rId2"/>
    <p:sldId id="4485" r:id="rId3"/>
    <p:sldId id="3618" r:id="rId4"/>
    <p:sldId id="4320" r:id="rId5"/>
    <p:sldId id="4321" r:id="rId6"/>
    <p:sldId id="4229" r:id="rId7"/>
    <p:sldId id="4230" r:id="rId8"/>
    <p:sldId id="4957" r:id="rId9"/>
    <p:sldId id="4958" r:id="rId10"/>
    <p:sldId id="1326" r:id="rId11"/>
    <p:sldId id="1327" r:id="rId12"/>
    <p:sldId id="3416" r:id="rId13"/>
    <p:sldId id="362" r:id="rId14"/>
    <p:sldId id="4274" r:id="rId15"/>
    <p:sldId id="4275" r:id="rId16"/>
    <p:sldId id="4276" r:id="rId17"/>
    <p:sldId id="4277" r:id="rId18"/>
    <p:sldId id="3321" r:id="rId19"/>
    <p:sldId id="3323" r:id="rId20"/>
    <p:sldId id="3324" r:id="rId21"/>
    <p:sldId id="3325" r:id="rId22"/>
    <p:sldId id="4316" r:id="rId23"/>
    <p:sldId id="4317" r:id="rId24"/>
    <p:sldId id="4318" r:id="rId25"/>
    <p:sldId id="4319" r:id="rId26"/>
    <p:sldId id="4271" r:id="rId27"/>
    <p:sldId id="4272" r:id="rId28"/>
    <p:sldId id="4273" r:id="rId29"/>
    <p:sldId id="4161" r:id="rId30"/>
    <p:sldId id="3417" r:id="rId31"/>
    <p:sldId id="4023" r:id="rId32"/>
    <p:sldId id="4487" r:id="rId33"/>
    <p:sldId id="3420" r:id="rId34"/>
    <p:sldId id="5231" r:id="rId35"/>
    <p:sldId id="5232" r:id="rId36"/>
    <p:sldId id="5233" r:id="rId37"/>
    <p:sldId id="5234" r:id="rId38"/>
    <p:sldId id="5235" r:id="rId39"/>
    <p:sldId id="3259" r:id="rId40"/>
    <p:sldId id="4489" r:id="rId41"/>
    <p:sldId id="3421" r:id="rId42"/>
    <p:sldId id="5236" r:id="rId43"/>
    <p:sldId id="5237" r:id="rId44"/>
    <p:sldId id="4490" r:id="rId45"/>
    <p:sldId id="4959" r:id="rId46"/>
    <p:sldId id="4491" r:id="rId47"/>
    <p:sldId id="3338" r:id="rId48"/>
    <p:sldId id="3555" r:id="rId49"/>
    <p:sldId id="1378" r:id="rId50"/>
    <p:sldId id="5214" r:id="rId51"/>
    <p:sldId id="3585" r:id="rId52"/>
    <p:sldId id="3423" r:id="rId53"/>
    <p:sldId id="3408" r:id="rId54"/>
    <p:sldId id="3424" r:id="rId55"/>
    <p:sldId id="5193" r:id="rId56"/>
    <p:sldId id="1485" r:id="rId57"/>
    <p:sldId id="3409" r:id="rId58"/>
    <p:sldId id="3447" r:id="rId59"/>
    <p:sldId id="4307" r:id="rId60"/>
    <p:sldId id="5194" r:id="rId61"/>
    <p:sldId id="5190" r:id="rId62"/>
    <p:sldId id="5195" r:id="rId63"/>
    <p:sldId id="5196" r:id="rId64"/>
    <p:sldId id="5192" r:id="rId65"/>
    <p:sldId id="5197" r:id="rId66"/>
    <p:sldId id="5198" r:id="rId67"/>
    <p:sldId id="5199" r:id="rId68"/>
    <p:sldId id="5200" r:id="rId69"/>
    <p:sldId id="5201" r:id="rId70"/>
    <p:sldId id="5202" r:id="rId71"/>
    <p:sldId id="5203" r:id="rId72"/>
    <p:sldId id="5205" r:id="rId73"/>
    <p:sldId id="5206" r:id="rId74"/>
    <p:sldId id="5207" r:id="rId75"/>
    <p:sldId id="5208" r:id="rId76"/>
    <p:sldId id="5209" r:id="rId77"/>
    <p:sldId id="5210" r:id="rId78"/>
    <p:sldId id="5211" r:id="rId79"/>
    <p:sldId id="4483" r:id="rId80"/>
    <p:sldId id="3784" r:id="rId81"/>
    <p:sldId id="3785" r:id="rId82"/>
    <p:sldId id="3786" r:id="rId83"/>
    <p:sldId id="4322" r:id="rId84"/>
    <p:sldId id="3788" r:id="rId85"/>
    <p:sldId id="3789" r:id="rId86"/>
    <p:sldId id="3790" r:id="rId87"/>
    <p:sldId id="3791" r:id="rId88"/>
    <p:sldId id="3792" r:id="rId89"/>
    <p:sldId id="3793" r:id="rId90"/>
    <p:sldId id="3794" r:id="rId91"/>
    <p:sldId id="4963" r:id="rId92"/>
    <p:sldId id="4964" r:id="rId93"/>
    <p:sldId id="4965" r:id="rId94"/>
    <p:sldId id="4966" r:id="rId95"/>
    <p:sldId id="4967" r:id="rId96"/>
    <p:sldId id="4968" r:id="rId97"/>
    <p:sldId id="4969" r:id="rId98"/>
    <p:sldId id="4970" r:id="rId99"/>
    <p:sldId id="4971" r:id="rId100"/>
    <p:sldId id="4972" r:id="rId101"/>
    <p:sldId id="4973" r:id="rId102"/>
    <p:sldId id="4974" r:id="rId103"/>
    <p:sldId id="4975" r:id="rId104"/>
    <p:sldId id="5238" r:id="rId105"/>
    <p:sldId id="3483" r:id="rId106"/>
    <p:sldId id="4976" r:id="rId107"/>
    <p:sldId id="4977" r:id="rId108"/>
    <p:sldId id="5239" r:id="rId109"/>
    <p:sldId id="4326" r:id="rId110"/>
    <p:sldId id="4484" r:id="rId111"/>
    <p:sldId id="3649" r:id="rId112"/>
    <p:sldId id="465" r:id="rId113"/>
    <p:sldId id="4933" r:id="rId114"/>
    <p:sldId id="4937" r:id="rId115"/>
    <p:sldId id="5221" r:id="rId116"/>
    <p:sldId id="5230" r:id="rId117"/>
    <p:sldId id="4984" r:id="rId118"/>
    <p:sldId id="4985" r:id="rId119"/>
    <p:sldId id="5229" r:id="rId120"/>
    <p:sldId id="3835" r:id="rId121"/>
    <p:sldId id="4986" r:id="rId1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7" d="100"/>
          <a:sy n="67" d="100"/>
        </p:scale>
        <p:origin x="85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51D4F7-55B9-48A0-B765-81847D4FDD5E}" type="datetimeFigureOut">
              <a:rPr lang="en-US" smtClean="0"/>
              <a:t>25-Apr-25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4CE383-E884-4FAA-A2B9-967FEED6D67E}" type="slidenum">
              <a:rPr lang="en-US" smtClean="0"/>
              <a:t>‹#›</a:t>
            </a:fld>
            <a:endParaRPr lang="en-US"/>
          </a:p>
        </p:txBody>
      </p:sp>
    </p:spTree>
    <p:extLst>
      <p:ext uri="{BB962C8B-B14F-4D97-AF65-F5344CB8AC3E}">
        <p14:creationId xmlns:p14="http://schemas.microsoft.com/office/powerpoint/2010/main" val="3067438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E789F13A-34D8-4958-B7C0-69493CF3DCA8}" type="slidenum">
              <a:rPr lang="en-IN" smtClean="0"/>
              <a:t>111</a:t>
            </a:fld>
            <a:endParaRPr lang="en-IN"/>
          </a:p>
        </p:txBody>
      </p:sp>
    </p:spTree>
    <p:extLst>
      <p:ext uri="{BB962C8B-B14F-4D97-AF65-F5344CB8AC3E}">
        <p14:creationId xmlns:p14="http://schemas.microsoft.com/office/powerpoint/2010/main" val="3244427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E789F13A-34D8-4958-B7C0-69493CF3DCA8}" type="slidenum">
              <a:rPr lang="en-IN" smtClean="0"/>
              <a:t>112</a:t>
            </a:fld>
            <a:endParaRPr lang="en-IN"/>
          </a:p>
        </p:txBody>
      </p:sp>
    </p:spTree>
    <p:extLst>
      <p:ext uri="{BB962C8B-B14F-4D97-AF65-F5344CB8AC3E}">
        <p14:creationId xmlns:p14="http://schemas.microsoft.com/office/powerpoint/2010/main" val="40315316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687B6-6D7B-CD02-9928-FE735EDB43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DC7A998-9751-9B11-3CE4-5375989F2E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5894DF0-BC86-3108-D1D1-0A74B76F62A3}"/>
              </a:ext>
            </a:extLst>
          </p:cNvPr>
          <p:cNvSpPr>
            <a:spLocks noGrp="1"/>
          </p:cNvSpPr>
          <p:nvPr>
            <p:ph type="dt" sz="half" idx="10"/>
          </p:nvPr>
        </p:nvSpPr>
        <p:spPr/>
        <p:txBody>
          <a:bodyPr/>
          <a:lstStyle/>
          <a:p>
            <a:fld id="{BC2A26ED-AFA1-4476-B1ED-EFDC4CC406EB}" type="datetimeFigureOut">
              <a:rPr lang="en-US" smtClean="0"/>
              <a:t>25-Apr-25</a:t>
            </a:fld>
            <a:endParaRPr lang="en-US"/>
          </a:p>
        </p:txBody>
      </p:sp>
      <p:sp>
        <p:nvSpPr>
          <p:cNvPr id="5" name="Footer Placeholder 4">
            <a:extLst>
              <a:ext uri="{FF2B5EF4-FFF2-40B4-BE49-F238E27FC236}">
                <a16:creationId xmlns:a16="http://schemas.microsoft.com/office/drawing/2014/main" id="{8B2C1300-D286-350B-0D51-A0C402C5AB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58F8CD-5368-7769-0864-898E8BC6A222}"/>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653354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99CBD-E8F4-34E0-BD4A-9286586EB9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2C9938-CF3F-50B2-7943-244D3D6A8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1793B0-FDF6-435C-CAE8-CB1742EF9FE7}"/>
              </a:ext>
            </a:extLst>
          </p:cNvPr>
          <p:cNvSpPr>
            <a:spLocks noGrp="1"/>
          </p:cNvSpPr>
          <p:nvPr>
            <p:ph type="dt" sz="half" idx="10"/>
          </p:nvPr>
        </p:nvSpPr>
        <p:spPr/>
        <p:txBody>
          <a:bodyPr/>
          <a:lstStyle/>
          <a:p>
            <a:fld id="{BC2A26ED-AFA1-4476-B1ED-EFDC4CC406EB}" type="datetimeFigureOut">
              <a:rPr lang="en-US" smtClean="0"/>
              <a:t>25-Apr-25</a:t>
            </a:fld>
            <a:endParaRPr lang="en-US"/>
          </a:p>
        </p:txBody>
      </p:sp>
      <p:sp>
        <p:nvSpPr>
          <p:cNvPr id="5" name="Footer Placeholder 4">
            <a:extLst>
              <a:ext uri="{FF2B5EF4-FFF2-40B4-BE49-F238E27FC236}">
                <a16:creationId xmlns:a16="http://schemas.microsoft.com/office/drawing/2014/main" id="{8F5BC3DA-4A13-D5BE-5514-F6B220FC71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D85243-4FF6-6050-2656-1F50BAEBE84E}"/>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379833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3DB56-8B53-EC33-9721-45D026234B1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000F7E3-6B41-1CA9-BA7E-BF969E62658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9B4E92-A086-3826-454F-D3F4C3C4DA9E}"/>
              </a:ext>
            </a:extLst>
          </p:cNvPr>
          <p:cNvSpPr>
            <a:spLocks noGrp="1"/>
          </p:cNvSpPr>
          <p:nvPr>
            <p:ph type="dt" sz="half" idx="10"/>
          </p:nvPr>
        </p:nvSpPr>
        <p:spPr/>
        <p:txBody>
          <a:bodyPr/>
          <a:lstStyle/>
          <a:p>
            <a:fld id="{BC2A26ED-AFA1-4476-B1ED-EFDC4CC406EB}" type="datetimeFigureOut">
              <a:rPr lang="en-US" smtClean="0"/>
              <a:t>25-Apr-25</a:t>
            </a:fld>
            <a:endParaRPr lang="en-US"/>
          </a:p>
        </p:txBody>
      </p:sp>
      <p:sp>
        <p:nvSpPr>
          <p:cNvPr id="5" name="Footer Placeholder 4">
            <a:extLst>
              <a:ext uri="{FF2B5EF4-FFF2-40B4-BE49-F238E27FC236}">
                <a16:creationId xmlns:a16="http://schemas.microsoft.com/office/drawing/2014/main" id="{546C597D-CC66-2301-6020-D6B4E4B7D6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40BA92-877C-B0AD-90EE-A109273DBF4B}"/>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2731936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7EEE3-F879-9D9E-A65E-8021592342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3D54D9-6882-F90C-81CF-89E307AA0BB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D5E31AD-AE63-275E-B06B-79DA6A1D99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B0CCD5B-9460-C9B2-D0A2-2F5EEEBC3CC0}"/>
              </a:ext>
            </a:extLst>
          </p:cNvPr>
          <p:cNvSpPr>
            <a:spLocks noGrp="1"/>
          </p:cNvSpPr>
          <p:nvPr>
            <p:ph type="dt" sz="half" idx="10"/>
          </p:nvPr>
        </p:nvSpPr>
        <p:spPr/>
        <p:txBody>
          <a:bodyPr/>
          <a:lstStyle/>
          <a:p>
            <a:fld id="{BC2A26ED-AFA1-4476-B1ED-EFDC4CC406EB}" type="datetimeFigureOut">
              <a:rPr lang="en-US" smtClean="0"/>
              <a:t>25-Apr-25</a:t>
            </a:fld>
            <a:endParaRPr lang="en-US"/>
          </a:p>
        </p:txBody>
      </p:sp>
      <p:sp>
        <p:nvSpPr>
          <p:cNvPr id="6" name="Footer Placeholder 5">
            <a:extLst>
              <a:ext uri="{FF2B5EF4-FFF2-40B4-BE49-F238E27FC236}">
                <a16:creationId xmlns:a16="http://schemas.microsoft.com/office/drawing/2014/main" id="{86D16443-9520-C56A-5158-079A7AF63E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D77BE2-F6B7-43A2-C162-36F9C77CDE63}"/>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137716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0E25-BA56-047A-DC62-22E2AA85461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CF6BFB-1D72-EECF-DC41-AEF4C7B54D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C7804C-7D63-52C9-F9F6-5BA209A1DE6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0D84C18-91A3-D696-DD61-4424853BF8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BF06C7-6FE2-0C80-5979-312FCF49BD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07A43E4-F3F6-EFD5-BB7D-42531983BC40}"/>
              </a:ext>
            </a:extLst>
          </p:cNvPr>
          <p:cNvSpPr>
            <a:spLocks noGrp="1"/>
          </p:cNvSpPr>
          <p:nvPr>
            <p:ph type="dt" sz="half" idx="10"/>
          </p:nvPr>
        </p:nvSpPr>
        <p:spPr/>
        <p:txBody>
          <a:bodyPr/>
          <a:lstStyle/>
          <a:p>
            <a:fld id="{BC2A26ED-AFA1-4476-B1ED-EFDC4CC406EB}" type="datetimeFigureOut">
              <a:rPr lang="en-US" smtClean="0"/>
              <a:t>25-Apr-25</a:t>
            </a:fld>
            <a:endParaRPr lang="en-US"/>
          </a:p>
        </p:txBody>
      </p:sp>
      <p:sp>
        <p:nvSpPr>
          <p:cNvPr id="8" name="Footer Placeholder 7">
            <a:extLst>
              <a:ext uri="{FF2B5EF4-FFF2-40B4-BE49-F238E27FC236}">
                <a16:creationId xmlns:a16="http://schemas.microsoft.com/office/drawing/2014/main" id="{17BB7A40-28B8-BE31-F273-37A77E98FC9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F3E3D54-C70C-770E-6C31-FE3916DCA910}"/>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3063499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76374-613E-6101-9521-685EEE228D0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DC2DEC6-1C87-9C0A-FEC0-3A8755E4A5F4}"/>
              </a:ext>
            </a:extLst>
          </p:cNvPr>
          <p:cNvSpPr>
            <a:spLocks noGrp="1"/>
          </p:cNvSpPr>
          <p:nvPr>
            <p:ph type="dt" sz="half" idx="10"/>
          </p:nvPr>
        </p:nvSpPr>
        <p:spPr/>
        <p:txBody>
          <a:bodyPr/>
          <a:lstStyle/>
          <a:p>
            <a:fld id="{BC2A26ED-AFA1-4476-B1ED-EFDC4CC406EB}" type="datetimeFigureOut">
              <a:rPr lang="en-US" smtClean="0"/>
              <a:t>25-Apr-25</a:t>
            </a:fld>
            <a:endParaRPr lang="en-US"/>
          </a:p>
        </p:txBody>
      </p:sp>
      <p:sp>
        <p:nvSpPr>
          <p:cNvPr id="4" name="Footer Placeholder 3">
            <a:extLst>
              <a:ext uri="{FF2B5EF4-FFF2-40B4-BE49-F238E27FC236}">
                <a16:creationId xmlns:a16="http://schemas.microsoft.com/office/drawing/2014/main" id="{FEF24AB4-23DC-D552-AFF0-6391D26914E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FC0A9B-967F-9F64-869F-D81B2EB32D69}"/>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828182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A97A2D5-2521-AED1-0ED8-3A3391297EB0}"/>
              </a:ext>
            </a:extLst>
          </p:cNvPr>
          <p:cNvSpPr>
            <a:spLocks noGrp="1"/>
          </p:cNvSpPr>
          <p:nvPr>
            <p:ph type="dt" sz="half" idx="10"/>
          </p:nvPr>
        </p:nvSpPr>
        <p:spPr/>
        <p:txBody>
          <a:bodyPr/>
          <a:lstStyle/>
          <a:p>
            <a:fld id="{BC2A26ED-AFA1-4476-B1ED-EFDC4CC406EB}" type="datetimeFigureOut">
              <a:rPr lang="en-US" smtClean="0"/>
              <a:t>25-Apr-25</a:t>
            </a:fld>
            <a:endParaRPr lang="en-US"/>
          </a:p>
        </p:txBody>
      </p:sp>
      <p:sp>
        <p:nvSpPr>
          <p:cNvPr id="3" name="Footer Placeholder 2">
            <a:extLst>
              <a:ext uri="{FF2B5EF4-FFF2-40B4-BE49-F238E27FC236}">
                <a16:creationId xmlns:a16="http://schemas.microsoft.com/office/drawing/2014/main" id="{1A540673-2862-9672-3E0C-A0E870A7AD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843C5D8-AA96-F1CF-F1C3-8ECF0D0BF038}"/>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1631801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BCFD8-31AA-8C9C-4B41-04DCBDB865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8013904-D064-DA10-7768-E705440419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E5B01F2-5838-E02E-86A3-62E3C99246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8D3779-6628-94FC-E56F-83A4C0C560E0}"/>
              </a:ext>
            </a:extLst>
          </p:cNvPr>
          <p:cNvSpPr>
            <a:spLocks noGrp="1"/>
          </p:cNvSpPr>
          <p:nvPr>
            <p:ph type="dt" sz="half" idx="10"/>
          </p:nvPr>
        </p:nvSpPr>
        <p:spPr/>
        <p:txBody>
          <a:bodyPr/>
          <a:lstStyle/>
          <a:p>
            <a:fld id="{BC2A26ED-AFA1-4476-B1ED-EFDC4CC406EB}" type="datetimeFigureOut">
              <a:rPr lang="en-US" smtClean="0"/>
              <a:t>25-Apr-25</a:t>
            </a:fld>
            <a:endParaRPr lang="en-US"/>
          </a:p>
        </p:txBody>
      </p:sp>
      <p:sp>
        <p:nvSpPr>
          <p:cNvPr id="6" name="Footer Placeholder 5">
            <a:extLst>
              <a:ext uri="{FF2B5EF4-FFF2-40B4-BE49-F238E27FC236}">
                <a16:creationId xmlns:a16="http://schemas.microsoft.com/office/drawing/2014/main" id="{18E01102-808D-E6CB-3F48-18E81851A0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B4C8C0-40BE-2EF4-66AF-271E0776A416}"/>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2207914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F2841-9F5B-4B66-EB49-FA189B773C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F38B723-63D6-FFF2-99FD-462CCF4FB7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01670B1-7930-E0E5-62C6-BEC79B984A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AABE55-4E9B-D9AF-1EDF-DB6818E802BB}"/>
              </a:ext>
            </a:extLst>
          </p:cNvPr>
          <p:cNvSpPr>
            <a:spLocks noGrp="1"/>
          </p:cNvSpPr>
          <p:nvPr>
            <p:ph type="dt" sz="half" idx="10"/>
          </p:nvPr>
        </p:nvSpPr>
        <p:spPr/>
        <p:txBody>
          <a:bodyPr/>
          <a:lstStyle/>
          <a:p>
            <a:fld id="{BC2A26ED-AFA1-4476-B1ED-EFDC4CC406EB}" type="datetimeFigureOut">
              <a:rPr lang="en-US" smtClean="0"/>
              <a:t>25-Apr-25</a:t>
            </a:fld>
            <a:endParaRPr lang="en-US"/>
          </a:p>
        </p:txBody>
      </p:sp>
      <p:sp>
        <p:nvSpPr>
          <p:cNvPr id="6" name="Footer Placeholder 5">
            <a:extLst>
              <a:ext uri="{FF2B5EF4-FFF2-40B4-BE49-F238E27FC236}">
                <a16:creationId xmlns:a16="http://schemas.microsoft.com/office/drawing/2014/main" id="{9DB4C13A-9E43-0E31-FDF5-E6DF1302A4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4437F7-3EB0-FEB7-3CA3-4BAE221034F5}"/>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989944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93384-6ACC-3E47-3692-922B234C31A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F9A438F-CBE4-53F7-6424-37ABA3339F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9B5237-8821-DA8A-2894-CCD7E4F979A7}"/>
              </a:ext>
            </a:extLst>
          </p:cNvPr>
          <p:cNvSpPr>
            <a:spLocks noGrp="1"/>
          </p:cNvSpPr>
          <p:nvPr>
            <p:ph type="dt" sz="half" idx="10"/>
          </p:nvPr>
        </p:nvSpPr>
        <p:spPr/>
        <p:txBody>
          <a:bodyPr/>
          <a:lstStyle/>
          <a:p>
            <a:fld id="{BC2A26ED-AFA1-4476-B1ED-EFDC4CC406EB}" type="datetimeFigureOut">
              <a:rPr lang="en-US" smtClean="0"/>
              <a:t>25-Apr-25</a:t>
            </a:fld>
            <a:endParaRPr lang="en-US"/>
          </a:p>
        </p:txBody>
      </p:sp>
      <p:sp>
        <p:nvSpPr>
          <p:cNvPr id="5" name="Footer Placeholder 4">
            <a:extLst>
              <a:ext uri="{FF2B5EF4-FFF2-40B4-BE49-F238E27FC236}">
                <a16:creationId xmlns:a16="http://schemas.microsoft.com/office/drawing/2014/main" id="{B4081BB6-50A8-C3C2-1595-D8FE0562F8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D0E273-8995-D253-A2B7-AB74618E3592}"/>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2231670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1FD8F7-658E-1696-E47B-C215DAE5B34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1CF67E3-BF64-3D06-17E6-085C4A885A4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EABE74-F982-89C2-F3D6-2025D2262E0E}"/>
              </a:ext>
            </a:extLst>
          </p:cNvPr>
          <p:cNvSpPr>
            <a:spLocks noGrp="1"/>
          </p:cNvSpPr>
          <p:nvPr>
            <p:ph type="dt" sz="half" idx="10"/>
          </p:nvPr>
        </p:nvSpPr>
        <p:spPr/>
        <p:txBody>
          <a:bodyPr/>
          <a:lstStyle/>
          <a:p>
            <a:fld id="{BC2A26ED-AFA1-4476-B1ED-EFDC4CC406EB}" type="datetimeFigureOut">
              <a:rPr lang="en-US" smtClean="0"/>
              <a:t>25-Apr-25</a:t>
            </a:fld>
            <a:endParaRPr lang="en-US"/>
          </a:p>
        </p:txBody>
      </p:sp>
      <p:sp>
        <p:nvSpPr>
          <p:cNvPr id="5" name="Footer Placeholder 4">
            <a:extLst>
              <a:ext uri="{FF2B5EF4-FFF2-40B4-BE49-F238E27FC236}">
                <a16:creationId xmlns:a16="http://schemas.microsoft.com/office/drawing/2014/main" id="{E57B057D-69E1-C904-BE17-10BB5EC3B1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8CA48F-4F37-8E2E-8A7A-D2D8A7504B62}"/>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316883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D9EEA9-8D3A-B168-07C9-A85826CC37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AFBA2D1-389A-7592-149B-8A9957D5F2D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BE28D0-DE66-929C-CAD7-036AC45C34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2A26ED-AFA1-4476-B1ED-EFDC4CC406EB}" type="datetimeFigureOut">
              <a:rPr lang="en-US" smtClean="0"/>
              <a:t>25-Apr-25</a:t>
            </a:fld>
            <a:endParaRPr lang="en-US"/>
          </a:p>
        </p:txBody>
      </p:sp>
      <p:sp>
        <p:nvSpPr>
          <p:cNvPr id="5" name="Footer Placeholder 4">
            <a:extLst>
              <a:ext uri="{FF2B5EF4-FFF2-40B4-BE49-F238E27FC236}">
                <a16:creationId xmlns:a16="http://schemas.microsoft.com/office/drawing/2014/main" id="{0B0DC769-5E94-E065-C4E2-3D95F11F57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AFB001E-DA8C-3772-FC00-9E09E11764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DE80E6-C74E-4495-B7E6-01D1672D0FBE}" type="slidenum">
              <a:rPr lang="en-US" smtClean="0"/>
              <a:t>‹#›</a:t>
            </a:fld>
            <a:endParaRPr lang="en-US"/>
          </a:p>
        </p:txBody>
      </p:sp>
      <p:sp>
        <p:nvSpPr>
          <p:cNvPr id="7" name="Rectangle: Rounded Corners 6">
            <a:extLst>
              <a:ext uri="{FF2B5EF4-FFF2-40B4-BE49-F238E27FC236}">
                <a16:creationId xmlns:a16="http://schemas.microsoft.com/office/drawing/2014/main" id="{CCCC0CA6-1291-15BC-4B9A-CE3F1902D51B}"/>
              </a:ext>
            </a:extLst>
          </p:cNvPr>
          <p:cNvSpPr/>
          <p:nvPr userDrawn="1"/>
        </p:nvSpPr>
        <p:spPr>
          <a:xfrm>
            <a:off x="11353800" y="0"/>
            <a:ext cx="838200" cy="751840"/>
          </a:xfrm>
          <a:prstGeom prst="roundRect">
            <a:avLst/>
          </a:prstGeom>
          <a:blipFill dpi="0" rotWithShape="1">
            <a:blip r:embed="rId13"/>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32849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1920x1200 Download Stairway To Heaven Wallpapers In HD | Heaven wallpaper,  Path to heaven, Beautiful landscapes">
            <a:extLst>
              <a:ext uri="{FF2B5EF4-FFF2-40B4-BE49-F238E27FC236}">
                <a16:creationId xmlns:a16="http://schemas.microsoft.com/office/drawing/2014/main" id="{C2B5C612-0258-4DFC-B66F-72E3FA5AE5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75FBC723-6460-4A2B-ADAF-57FC30764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9361" y="-66558"/>
            <a:ext cx="4820602" cy="6924558"/>
          </a:xfrm>
          <a:prstGeom prst="rect">
            <a:avLst/>
          </a:prstGeom>
        </p:spPr>
      </p:pic>
      <p:sp>
        <p:nvSpPr>
          <p:cNvPr id="6" name="TextBox 5">
            <a:extLst>
              <a:ext uri="{FF2B5EF4-FFF2-40B4-BE49-F238E27FC236}">
                <a16:creationId xmlns:a16="http://schemas.microsoft.com/office/drawing/2014/main" id="{9EF0C039-D0E7-489F-B0F2-7E32680BB4C4}"/>
              </a:ext>
            </a:extLst>
          </p:cNvPr>
          <p:cNvSpPr txBox="1"/>
          <p:nvPr/>
        </p:nvSpPr>
        <p:spPr>
          <a:xfrm>
            <a:off x="0" y="1481137"/>
            <a:ext cx="8154186" cy="3508653"/>
          </a:xfrm>
          <a:prstGeom prst="rect">
            <a:avLst/>
          </a:prstGeom>
          <a:noFill/>
        </p:spPr>
        <p:txBody>
          <a:bodyPr wrap="square" rtlCol="0">
            <a:spAutoFit/>
          </a:bodyPr>
          <a:lstStyle/>
          <a:p>
            <a:pPr algn="ctr">
              <a:lnSpc>
                <a:spcPct val="250000"/>
              </a:lnSpc>
            </a:pPr>
            <a:r>
              <a:rPr lang="ta-IN" sz="48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பாஸ்கா</a:t>
            </a:r>
            <a:r>
              <a:rPr lang="ta-IN" sz="48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en-IN" sz="48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5</a:t>
            </a:r>
            <a:r>
              <a:rPr lang="ta-IN" sz="48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ஆம் வாரம் - வியாழன்</a:t>
            </a:r>
            <a:endParaRPr lang="en-IN" sz="48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endParaRPr>
          </a:p>
        </p:txBody>
      </p:sp>
    </p:spTree>
    <p:extLst>
      <p:ext uri="{BB962C8B-B14F-4D97-AF65-F5344CB8AC3E}">
        <p14:creationId xmlns:p14="http://schemas.microsoft.com/office/powerpoint/2010/main" val="1105882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66000"/>
            <a:ext cx="12192000" cy="4428585"/>
          </a:xfrm>
          <a:prstGeom prst="rect">
            <a:avLst/>
          </a:prstGeom>
          <a:noFill/>
        </p:spPr>
        <p:txBody>
          <a:bodyPr wrap="square" rtlCol="0">
            <a:spAutoFit/>
          </a:bodyPr>
          <a:lstStyle/>
          <a:p>
            <a:pPr algn="ct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15:1-2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புகழ் பாடுவோம்; ஏனெனில்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ஆற்றல், என் பாடல், அவரே என் விடு தலை, அல்லேலூயா.</a:t>
            </a:r>
          </a:p>
        </p:txBody>
      </p:sp>
    </p:spTree>
    <p:extLst>
      <p:ext uri="{BB962C8B-B14F-4D97-AF65-F5344CB8AC3E}">
        <p14:creationId xmlns:p14="http://schemas.microsoft.com/office/powerpoint/2010/main" val="13416755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இறைவனின் புகழ்பாட இங்கே இதயங்கள் பல கோடி </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துறையெல்லாம் கடந்தவனே </a:t>
            </a:r>
            <a:endParaRPr lang="en-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உன் துணையொன்றே நாம் தேடி</a:t>
            </a:r>
          </a:p>
          <a:p>
            <a:pPr>
              <a:lnSpc>
                <a:spcPct val="150000"/>
              </a:lnSpc>
            </a:pP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மறைபொருள் ஆனவனே உன்னை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மனங்களில் சிறை வைத்தோம்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குறையுள்ள கோயிலிலே உன்னைக்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கொண்டு நாம் குடி வைத்தோம்</a:t>
            </a:r>
          </a:p>
        </p:txBody>
      </p:sp>
    </p:spTree>
    <p:extLst>
      <p:ext uri="{BB962C8B-B14F-4D97-AF65-F5344CB8AC3E}">
        <p14:creationId xmlns:p14="http://schemas.microsoft.com/office/powerpoint/2010/main" val="30642092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 இறைப்பற்று இல்லாத எங்களை உமது அருளால் நேர்மையாளர்களாகவும் இரங்குதற்கு உரிய எங்களைப் பேறுபெற்றவர்களாகவும் மாற்றுகின்றீர்; இவ்வாறு உம் செயலாலும் கொடைகளாலும் நீர் உடனிருப்பதால் நம்பிக்கையினால்</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8060970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முடிவு இதுவே: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திரும்பும் பிற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இனத்தாருக்கு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கொடுக்கலாகாது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பணிகள்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15: 7-21</a:t>
            </a:r>
          </a:p>
        </p:txBody>
      </p:sp>
    </p:spTree>
    <p:extLst>
      <p:ext uri="{BB962C8B-B14F-4D97-AF65-F5344CB8AC3E}">
        <p14:creationId xmlns:p14="http://schemas.microsoft.com/office/powerpoint/2010/main" val="32904131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அந்நாள்களில்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விவாதத்திற்குப்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மூப்பர்களையும்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கூறியது: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 இனத்தவர் என் வாய்மொழி வழியாக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கேட்டு அதில் நம்பிக்கை கொள்ளும்படி கடவுள் தொடக்கத்திலேயே உங்களிடமிருந்து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தேர்ந்தெடுத்தார்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என்பதை நீங்கள் அறிவீர்கள்.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அறியும் கடவுள்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கொடுத்தது போல்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42664361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F5FE6-3FB8-F154-7381-9FF5C90C556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9AD6B8F-F1D4-057D-078B-2AD44E2FD781}"/>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உள்ளங்களைத்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தூய்மைப்படுத்தினார்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இடையே அவர் எந்த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வேறுபாடும்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ஆகவே நம்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மூதாதையரோ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சுமக்க இயலாத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இப்போது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இந்தச்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கழுத்தில் வைத்துக் கடவுளை ஏன்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சோதிக்கிறீர்கள்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இயேசுவின் அருளால் நாம்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பெறுவதுபோலவே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பெறுகிறார்கள்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p>
        </p:txBody>
      </p:sp>
    </p:spTree>
    <p:extLst>
      <p:ext uri="{BB962C8B-B14F-4D97-AF65-F5344CB8AC3E}">
        <p14:creationId xmlns:p14="http://schemas.microsoft.com/office/powerpoint/2010/main" val="8840912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8602E-1CA2-BEDB-C078-E9FCC86A92E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128CBD8-76C1-9782-D0F1-DBF89C77E038}"/>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அங்குத்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திரண்டிருந்தோர்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யாவரும்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அமைதியாயினர்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 தங்கள்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இனத்தவரிடம்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அடையாளங்களும்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அருஞ்செயல்களும்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என்பதைப்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எடுத்துரைத்ததை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கேட்டுக்கொண்டிருந்தனர்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பேசி முடித்ததும்,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பார்த்துக் கூறியது: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கூறுவதைக்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0938370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308E0-6D4E-9CA8-5F46-83ECE897022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FC8991B-0FCD-0DE5-E60A-36E107F7ACBC}"/>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பிற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இனத்தாரிடமிருந்து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தேர்ந்துகொள்ள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முதலில்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 வந்த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செய்தியைச்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எடுத்துரைக்கக்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சொற்களும்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இதற்கு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ஒத்திருக்கின்றன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பின்வருமாறு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எழுதியுள்ளார்கள்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இவற்றுக்குப்பின்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திரும்பி வந்து விழுந்து கிடக்கும்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கூடாரத்தை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மீண்டும்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எழுப்புவேன்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கிழிசல்களைப்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பழுதுபார்த்து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சீர்படுத்துவேன்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0644707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3A0BA-EFBB-6465-49B8-0515E33BAC7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DC7A874-AAA0-4F9F-A260-0BB3E1AFCB14}"/>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அப்பொழுது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எஞ்சியிருப்போரும்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திருப்பெயரைத்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தாங்கியிருக்கும்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இனத்தார்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என்கிறார்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செயல்படுத்தும்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தொடக்கத்திலிருந்தே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இதனை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தெரியப்படுத்தியுள்ளார்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எனவே என் முடிவு இதுவே: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திரும்பும் பிற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இனத்தாருக்கு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தொல்லை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கொடுக்கலாகாது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சிலைகளுக்குப்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8698502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23179-1ADE-6B48-F000-9C58395BC10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25B1E4D-F8F2-996A-DD33-ABE47277F330}"/>
              </a:ext>
            </a:extLst>
          </p:cNvPr>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படைக்கப்பட்டுத்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தீட்டுப்பட்டவை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கழுத்து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நெரிக்கப்பட்டுச்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செத்தவை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இரத்தம் மற்றும்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ஆகியவற்றைத்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தவிர்க்குமாறு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அவர்களுக்கு நாம் எழுத வேண்டும்.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மோசேயின்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அறிவிப்போர்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முற்காலத்திலிருந்தே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நகரங்களிலும்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இருக்கின்றனர்; அதனை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ஓய்வுநாள்தோறும்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கூடங்களில்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வாசித்தும்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வருகின்றனர்.”</a:t>
            </a:r>
          </a:p>
        </p:txBody>
      </p:sp>
    </p:spTree>
    <p:extLst>
      <p:ext uri="{BB962C8B-B14F-4D97-AF65-F5344CB8AC3E}">
        <p14:creationId xmlns:p14="http://schemas.microsoft.com/office/powerpoint/2010/main" val="32670243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81799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பாடல்</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96: 1-2</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 2b-3. 10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3)</a:t>
            </a: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ஆண்டவர்தம்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வியத்தகு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செயல்களை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அறிவியுங்கள்</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9346037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39818"/>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புதியதொரு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உலகெங்கும்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பெயரை வாழ்த்துங்கள்.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ஆண்டவர்தம்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வியத்தகு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செயல்களை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அறிவியுங்கள்</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1924706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7C4D9-4749-AADD-1854-D645D3B5A26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B39AAF1-1BFA-A189-4961-4BB6B3DFA629}"/>
              </a:ext>
            </a:extLst>
          </p:cNvPr>
          <p:cNvSpPr txBox="1"/>
          <p:nvPr/>
        </p:nvSpPr>
        <p:spPr>
          <a:xfrm>
            <a:off x="0" y="339818"/>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நாள்தோறும்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அறிவியுங்கள்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பிற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இனத்தார்க்கு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எடுத்துரையுங்கள்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மக்களினங்களுக்கும்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செயல்களை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அறிவியுங்கள்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ஆண்டவர்தம்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வியத்தகு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செயல்களை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அறிவியுங்கள்</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2671864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02253-7AC5-B722-9380-5E94D155BC3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1D722CE-2052-9FBA-ACBE-3D800A0F52F1}"/>
              </a:ext>
            </a:extLst>
          </p:cNvPr>
          <p:cNvSpPr txBox="1"/>
          <p:nvPr/>
        </p:nvSpPr>
        <p:spPr>
          <a:xfrm>
            <a:off x="0" y="339818"/>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10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வேற்றினத்தாரிடையே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ஆட்சி செய்கின்றார்; பூவுலகு உறுதியாக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நிலைநிறுத்தப்பட்டுள்ளது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அசைவுறாது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மக்களினங்களை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ஆண்டவர்தம்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வியத்தகு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செயல்களை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அறிவியுங்கள்</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0541635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90465"/>
            <a:ext cx="12192000" cy="5259581"/>
          </a:xfrm>
          <a:prstGeom prst="rect">
            <a:avLst/>
          </a:prstGeom>
          <a:noFill/>
        </p:spPr>
        <p:txBody>
          <a:bodyPr wrap="square" rtlCol="0">
            <a:spAutoFit/>
          </a:bodyPr>
          <a:lstStyle/>
          <a:p>
            <a:pPr algn="ct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10: 27</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என் ஆடுகள் எனது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குரலுக்குச்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செவிசாய்க்கின்றன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அவற்றைத்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பின்தொடர்கின்றன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என்கிறார் ஆண்டவர். அல்லேலூயா.</a:t>
            </a:r>
          </a:p>
        </p:txBody>
      </p:sp>
    </p:spTree>
    <p:extLst>
      <p:ext uri="{BB962C8B-B14F-4D97-AF65-F5344CB8AC3E}">
        <p14:creationId xmlns:p14="http://schemas.microsoft.com/office/powerpoint/2010/main" val="17174409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யோவான்</a:t>
            </a:r>
            <a:r>
              <a:rPr lang="en-US" sz="2800" b="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30905741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நிலைத்திருங்கள்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 மகிழ்ச்சி நிறைவு பெறும்.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எழுதிய தூய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15: 9-11</a:t>
            </a:r>
          </a:p>
        </p:txBody>
      </p:sp>
    </p:spTree>
    <p:extLst>
      <p:ext uri="{BB962C8B-B14F-4D97-AF65-F5344CB8AC3E}">
        <p14:creationId xmlns:p14="http://schemas.microsoft.com/office/powerpoint/2010/main" val="27341591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தம் சீடரை நோக்கிக் கூறியது: “என் தந்தை என் மீது அன்பு கொண்டுள்ளது போல நானும் உங்கள்மீது அன்பு கொண்டுள்ளேன். என் அன்பில் நிலைத்திருங்கள். நான் என் தந்தையின் கட்டளைகளைக் கடைப்பிடித்து அவரது அன்பில் நிலைத்திருப்பது போல நீங்களும் என் கட்டளைகளைக் கடைப்பிடித்தால் என் அன்பில் நிலைத்திருப்பீர்கள். என் மகிழ்ச்சி உங்களுள் </a:t>
            </a:r>
          </a:p>
        </p:txBody>
      </p:sp>
    </p:spTree>
    <p:extLst>
      <p:ext uri="{BB962C8B-B14F-4D97-AF65-F5344CB8AC3E}">
        <p14:creationId xmlns:p14="http://schemas.microsoft.com/office/powerpoint/2010/main" val="27375434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165859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இருக்கவும் உங்கள் மகிழ்ச்சி நிறைவு பெறவுமே இவற்றை உங்களிடம் சொன்னேன்.”</a:t>
            </a:r>
          </a:p>
        </p:txBody>
      </p:sp>
    </p:spTree>
    <p:extLst>
      <p:ext uri="{BB962C8B-B14F-4D97-AF65-F5344CB8AC3E}">
        <p14:creationId xmlns:p14="http://schemas.microsoft.com/office/powerpoint/2010/main" val="42240790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1920x1200 Download Stairway To Heaven Wallpapers In HD | Heaven wallpaper,  Path to heaven, Beautiful landscapes">
            <a:extLst>
              <a:ext uri="{FF2B5EF4-FFF2-40B4-BE49-F238E27FC236}">
                <a16:creationId xmlns:a16="http://schemas.microsoft.com/office/drawing/2014/main" id="{C2B5C612-0258-4DFC-B66F-72E3FA5AE5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75FBC723-6460-4A2B-ADAF-57FC30764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9361" y="-66558"/>
            <a:ext cx="4820602" cy="6924558"/>
          </a:xfrm>
          <a:prstGeom prst="rect">
            <a:avLst/>
          </a:prstGeom>
        </p:spPr>
      </p:pic>
      <p:sp>
        <p:nvSpPr>
          <p:cNvPr id="2" name="TextBox 1">
            <a:extLst>
              <a:ext uri="{FF2B5EF4-FFF2-40B4-BE49-F238E27FC236}">
                <a16:creationId xmlns:a16="http://schemas.microsoft.com/office/drawing/2014/main" id="{68F30A2C-CDDF-01D6-D50B-D3C5EE192241}"/>
              </a:ext>
            </a:extLst>
          </p:cNvPr>
          <p:cNvSpPr txBox="1"/>
          <p:nvPr/>
        </p:nvSpPr>
        <p:spPr>
          <a:xfrm>
            <a:off x="367647" y="2615682"/>
            <a:ext cx="7786540" cy="1277273"/>
          </a:xfrm>
          <a:prstGeom prst="rect">
            <a:avLst/>
          </a:prstGeom>
          <a:noFill/>
        </p:spPr>
        <p:txBody>
          <a:bodyPr wrap="square" rtlCol="0">
            <a:spAutoFit/>
          </a:bodyPr>
          <a:lstStyle/>
          <a:p>
            <a:pPr algn="ctr">
              <a:lnSpc>
                <a:spcPct val="200000"/>
              </a:lnSpc>
            </a:pP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அல்லேலூயா</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அல்லேலூயா</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a:t>
            </a:r>
          </a:p>
        </p:txBody>
      </p:sp>
    </p:spTree>
    <p:extLst>
      <p:ext uri="{BB962C8B-B14F-4D97-AF65-F5344CB8AC3E}">
        <p14:creationId xmlns:p14="http://schemas.microsoft.com/office/powerpoint/2010/main" val="39403147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5909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அடியோர் யாம் தரும் காணிக்கையை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அன்பாய் ஏற்பாய் ஆண்டவரே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பாவியென்றெம்மைப் பாராமல்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பாவத்தின் தீமையை அடையாமல்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பரிகாரம் என ஏற்றிடுவாய்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பலியாய் எமை நீ மாற்றிடுவாய்</a:t>
            </a:r>
          </a:p>
        </p:txBody>
      </p:sp>
    </p:spTree>
    <p:extLst>
      <p:ext uri="{BB962C8B-B14F-4D97-AF65-F5344CB8AC3E}">
        <p14:creationId xmlns:p14="http://schemas.microsoft.com/office/powerpoint/2010/main" val="35684524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ஏற்றதாகும்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93040"/>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 இந்தப் பலியின் வணக்கத்துக்கு உரிய பரிமாற்றத்தால் எங்களை உமது உன்னதமான ஒரே இறை இயல்பில் பங்குபெறச் செய்ய உம்மை வேண்டுகின்றோம்: அதனால் உமது உண்மையை அறிந்து கொண்ட நாங்கள் அதைத் தகுதியான செயல்களால் எமதாக்கிக் கொள்வோமாக.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466701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எக்காலத்திலும் உம்மைப் புகழ்ந்துரைப்பதும்,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 எங்கள் பாஸ்காவாகிய கிறிஸ்து பலியான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இச்சிறப்பான நாளில் உம்மை இன்னும் மிகுதியாக வாழ்த்திப் போற்றுவதும்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p:txBody>
      </p:sp>
    </p:spTree>
    <p:extLst>
      <p:ext uri="{BB962C8B-B14F-4D97-AF65-F5344CB8AC3E}">
        <p14:creationId xmlns:p14="http://schemas.microsoft.com/office/powerpoint/2010/main" val="30278145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25386"/>
            <a:ext cx="12192000" cy="3688254"/>
          </a:xfrm>
          <a:prstGeom prst="rect">
            <a:avLst/>
          </a:prstGeom>
          <a:noFill/>
        </p:spPr>
        <p:txBody>
          <a:bodyPr wrap="square" rtlCol="0">
            <a:spAutoFit/>
          </a:bodyPr>
          <a:lstStyle/>
          <a:p>
            <a:pPr algn="ctr">
              <a:lnSpc>
                <a:spcPct val="150000"/>
              </a:lnSpc>
            </a:pPr>
            <a:r>
              <a:rPr lang="ta-IN" sz="5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பாஸ்காவின்</a:t>
            </a:r>
            <a:r>
              <a:rPr lang="ta-IN"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5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தொடக்கவுரை</a:t>
            </a:r>
            <a:r>
              <a:rPr lang="ta-IN"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I</a:t>
            </a:r>
          </a:p>
          <a:p>
            <a:pPr algn="ctr">
              <a:lnSpc>
                <a:spcPct val="150000"/>
              </a:lnSpc>
            </a:pPr>
            <a:endParaRPr lang="en-US"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5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a:t>
            </a:r>
            <a:r>
              <a:rPr lang="ta-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5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மறைநிகழ்வு</a:t>
            </a:r>
            <a:endParaRPr lang="en-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எக்காலத்திலும் உம்மைப் புகழ்ந்துரைப்பதும்,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 எங்கள் பாஸ்காவாகிய கிறிஸ்து பலியான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இச்சிறப்பான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காலத்தில் உம்மை இன்னும் மிகுதியாக வாழ்த்திப் போற்றுவதும்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p:txBody>
      </p:sp>
    </p:spTree>
    <p:extLst>
      <p:ext uri="{BB962C8B-B14F-4D97-AF65-F5344CB8AC3E}">
        <p14:creationId xmlns:p14="http://schemas.microsoft.com/office/powerpoint/2010/main" val="29141395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830656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மெய்யான செம்மறி அவரே.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சாவைத் தமது சாவால் அழித்தவரும்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தமது உயிர்ப்பினால் எங்கள் வாழ்வைப் புதுப்பித்தவரும் அவரே.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பாஸ்கா மகிழ்ச்சி பொங்க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அனைத்துலகின் மாந்தர் அனைவரும் அக்களிக்கின்றனர்;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ஆற்றல்மிக்கோரும்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அதிகாரம் கொண்ட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தூதர்களும்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புகழ்ந்து பாடி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07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699873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25386"/>
            <a:ext cx="12192000" cy="3688254"/>
          </a:xfrm>
          <a:prstGeom prst="rect">
            <a:avLst/>
          </a:prstGeom>
          <a:noFill/>
        </p:spPr>
        <p:txBody>
          <a:bodyPr wrap="square" rtlCol="0">
            <a:spAutoFit/>
          </a:bodyPr>
          <a:lstStyle/>
          <a:p>
            <a:pPr algn="ctr">
              <a:lnSpc>
                <a:spcPct val="150000"/>
              </a:lnSpc>
            </a:pPr>
            <a:r>
              <a:rPr lang="ta-IN" sz="5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பாஸ்காவின்</a:t>
            </a:r>
            <a:r>
              <a:rPr lang="ta-IN"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5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தொடக்கவுரை</a:t>
            </a:r>
            <a:r>
              <a:rPr lang="ta-IN"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II</a:t>
            </a:r>
          </a:p>
          <a:p>
            <a:pPr algn="ctr">
              <a:lnSpc>
                <a:spcPct val="150000"/>
              </a:lnSpc>
            </a:pPr>
            <a:endParaRPr lang="en-US"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5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புது வாழ்வு</a:t>
            </a:r>
            <a:endParaRPr lang="en-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723631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எக்காலத்திலும் உம்மைப் புகழ்ந்துரைப்பதும்,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 எங்கள் பாஸ்காவாகிய கிறிஸ்து பலியான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இச்சிறப்பான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காலத்தில் உம்மை இன்னும் மிகுதியாக வாழ்த்திப் போற்றுவதும்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p:txBody>
      </p:sp>
    </p:spTree>
    <p:extLst>
      <p:ext uri="{BB962C8B-B14F-4D97-AF65-F5344CB8AC3E}">
        <p14:creationId xmlns:p14="http://schemas.microsoft.com/office/powerpoint/2010/main" val="38126589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நிலைவாழ்வில்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நுழைகின்றனர்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விண்ணரசின்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கதவுகள்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நம்பிக்கையாளருக்குத்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திறந்து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விடப்படுகின்றன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உரிய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மீட்பு அடைந்து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உயிர்த்தெழலாயிற்று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7607054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மகிழ்ச்சி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மாந்தர் அனைவரும்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அக்களிக்கின்றனர்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ஆற்றல்மிக்கோரும்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அதிகாரம் கொண்ட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தூதர்களும்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புகழ்ந்து பாடி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2206881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6640441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25386"/>
            <a:ext cx="12192000" cy="4934749"/>
          </a:xfrm>
          <a:prstGeom prst="rect">
            <a:avLst/>
          </a:prstGeom>
          <a:noFill/>
        </p:spPr>
        <p:txBody>
          <a:bodyPr wrap="square" rtlCol="0">
            <a:spAutoFit/>
          </a:bodyPr>
          <a:lstStyle/>
          <a:p>
            <a:pPr algn="ctr">
              <a:lnSpc>
                <a:spcPct val="150000"/>
              </a:lnSpc>
            </a:pPr>
            <a:r>
              <a:rPr lang="ta-IN" sz="5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பாஸ்காவின்</a:t>
            </a:r>
            <a:r>
              <a:rPr lang="ta-IN"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5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தொடக்கவுரை</a:t>
            </a:r>
            <a:r>
              <a:rPr lang="ta-IN"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III</a:t>
            </a:r>
          </a:p>
          <a:p>
            <a:pPr algn="ctr">
              <a:lnSpc>
                <a:spcPct val="150000"/>
              </a:lnSpc>
            </a:pPr>
            <a:endParaRPr lang="en-US"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வாழ்ந்து </a:t>
            </a:r>
            <a:r>
              <a:rPr lang="ta-IN" sz="5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நமக்காகப்</a:t>
            </a:r>
            <a:r>
              <a:rPr lang="ta-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5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பரிந்துபேசும்</a:t>
            </a:r>
            <a:r>
              <a:rPr lang="ta-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கிறிஸ்து</a:t>
            </a:r>
            <a:endParaRPr lang="en-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4083009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எக்காலத்திலும் உம்மைப் புகழ்ந்துரைப்பதும்,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 எங்கள் பாஸ்காவாகிய கிறிஸ்து பலியான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இச்சிறப்பான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காலத்தில் உம்மை இன்னும் மிகுதியாக வாழ்த்திப் போற்றுவதும்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p:txBody>
      </p:sp>
    </p:spTree>
    <p:extLst>
      <p:ext uri="{BB962C8B-B14F-4D97-AF65-F5344CB8AC3E}">
        <p14:creationId xmlns:p14="http://schemas.microsoft.com/office/powerpoint/2010/main" val="12459079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 எங்களுக்காக இன்னும் தொடர்ந்து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இடையறாது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பரிந்து பேசி,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இனிமேல்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சாகமாட்டார்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 செய்யப்பட்ட அவர்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50471412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மகிழ்ச்சி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மாந்தர் அனைவரும்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அக்களிக்கின்றனர்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ஆற்றல்மிக்கோரும்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அதிகாரம் கொண்ட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தூதர்களும்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புகழ்ந்து பாடி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12771913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381809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25386"/>
            <a:ext cx="12192000" cy="4934749"/>
          </a:xfrm>
          <a:prstGeom prst="rect">
            <a:avLst/>
          </a:prstGeom>
          <a:noFill/>
        </p:spPr>
        <p:txBody>
          <a:bodyPr wrap="square" rtlCol="0">
            <a:spAutoFit/>
          </a:bodyPr>
          <a:lstStyle/>
          <a:p>
            <a:pPr algn="ctr">
              <a:lnSpc>
                <a:spcPct val="150000"/>
              </a:lnSpc>
            </a:pPr>
            <a:r>
              <a:rPr lang="ta-IN" sz="5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பாஸ்காவின்</a:t>
            </a:r>
            <a:r>
              <a:rPr lang="ta-IN"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5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தொடக்கவுரை</a:t>
            </a:r>
            <a:r>
              <a:rPr lang="ta-IN"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IV</a:t>
            </a:r>
          </a:p>
          <a:p>
            <a:pPr algn="ctr">
              <a:lnSpc>
                <a:spcPct val="150000"/>
              </a:lnSpc>
            </a:pPr>
            <a:endParaRPr lang="en-US"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5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a:t>
            </a:r>
            <a:r>
              <a:rPr lang="ta-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5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மறைநிகழ்வால்</a:t>
            </a:r>
            <a:r>
              <a:rPr lang="ta-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அனைத்தும் </a:t>
            </a:r>
            <a:r>
              <a:rPr lang="ta-IN" sz="5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புதுப்பிக்கப்படுதல்</a:t>
            </a:r>
            <a:endParaRPr lang="en-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36209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எக்காலத்திலும் உம்மைப் புகழ்ந்துரைப்பதும்,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 எங்கள் பாஸ்காவாகிய கிறிஸ்து பலியான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இச்சிறப்பான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காலத்தில் உம்மை இன்னும் மிகுதியாக வாழ்த்திப் போற்றுவதும்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p:txBody>
      </p:sp>
    </p:spTree>
    <p:extLst>
      <p:ext uri="{BB962C8B-B14F-4D97-AF65-F5344CB8AC3E}">
        <p14:creationId xmlns:p14="http://schemas.microsoft.com/office/powerpoint/2010/main" val="65742305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அழிக்கப்பட்டு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வீழ்ச்சியுற்ற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படைப்பு அனைத்தும்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புதுப்பிக்கப்பெறுகின்றது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சீரமைக்கப்பட்டு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பெறுகின்றது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மகிழ்ச்சி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மாந்தர் அனைவரும்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அக்களிக்கின்றனர்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ஆற்றல்மிக்கோரும்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அதிகாரம் கொண்ட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தூதர்களும்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புகழ்ந்து பாடி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93278137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015473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25386"/>
            <a:ext cx="12192000" cy="3688254"/>
          </a:xfrm>
          <a:prstGeom prst="rect">
            <a:avLst/>
          </a:prstGeom>
          <a:noFill/>
        </p:spPr>
        <p:txBody>
          <a:bodyPr wrap="square" rtlCol="0">
            <a:spAutoFit/>
          </a:bodyPr>
          <a:lstStyle/>
          <a:p>
            <a:pPr algn="ctr">
              <a:lnSpc>
                <a:spcPct val="150000"/>
              </a:lnSpc>
            </a:pPr>
            <a:r>
              <a:rPr lang="ta-IN" sz="5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பாஸ்காவின்</a:t>
            </a:r>
            <a:r>
              <a:rPr lang="ta-IN"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5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தொடக்கவுரை</a:t>
            </a:r>
            <a:r>
              <a:rPr lang="ta-IN"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V</a:t>
            </a:r>
          </a:p>
          <a:p>
            <a:pPr algn="ctr">
              <a:lnSpc>
                <a:spcPct val="150000"/>
              </a:lnSpc>
            </a:pPr>
            <a:endParaRPr lang="en-US"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5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குருவும்</a:t>
            </a:r>
            <a:r>
              <a:rPr lang="ta-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5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பலிப்பொருளுமான</a:t>
            </a:r>
            <a:r>
              <a:rPr lang="ta-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கிறிஸ்து</a:t>
            </a:r>
            <a:endParaRPr lang="en-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9655701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எக்காலத்திலும் உம்மைப் புகழ்ந்துரைப்பதும்,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 எங்கள் பாஸ்காவாகிய கிறிஸ்து பலியான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இச்சிறப்பான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காலத்தில் உம்மை இன்னும் மிகுதியாக வாழ்த்திப் போற்றுவதும்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p:txBody>
      </p:sp>
    </p:spTree>
    <p:extLst>
      <p:ext uri="{BB962C8B-B14F-4D97-AF65-F5344CB8AC3E}">
        <p14:creationId xmlns:p14="http://schemas.microsoft.com/office/powerpoint/2010/main" val="147727910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 தம் திரு உடலை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ஒப்புக்கொடுத்து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மெய்யான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முற்காலப்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நிறைவு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கையளித்தபோது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பலிப்பீடமாகவும்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விளங்கினார்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27069350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மகிழ்ச்சி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மாந்தர் அனைவரும்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அக்களிக்கின்றனர்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ஆற்றல்மிக்கோரும்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அதிகாரம் கொண்ட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தூதர்களும்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புகழ்ந்து பாடி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42226691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4276408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8134832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0408748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421844978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22782898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864433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2633658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7143106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1468567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3628479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602803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373792284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29340427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27068691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1999" cy="4982582"/>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 :</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2 கொரி 5:15</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 இனித் தங்களுக்கென வாழாமல் தங்களுக்காக இறந்து உயிர்பெற்றெழுந்தவருக்காக வாழ வேண்டும் என்பதற்காகவே அவர் அனைவருக்காகவும் இறந்தார், அல்லேலூயா.</a:t>
            </a:r>
          </a:p>
        </p:txBody>
      </p:sp>
    </p:spTree>
    <p:extLst>
      <p:ext uri="{BB962C8B-B14F-4D97-AF65-F5344CB8AC3E}">
        <p14:creationId xmlns:p14="http://schemas.microsoft.com/office/powerpoint/2010/main" val="390354614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 அளிக்கும் வல்லவா தாழ்ந்த என்னுள்ளமே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 ஒளியை ஏற்றவே எழுந்து வாருமே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ஏனோ இந்த பாசமே ஏழை என்னிடமே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எண்ணில்லாத பாவமே புரிந்த பாவிமேல்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உலகம் யாவும் வெறுமையே உமையாம் பெறும் 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 என்று இல்லையே - உன் உறவு வந்ததால்</a:t>
            </a:r>
          </a:p>
        </p:txBody>
      </p:sp>
    </p:spTree>
    <p:extLst>
      <p:ext uri="{BB962C8B-B14F-4D97-AF65-F5344CB8AC3E}">
        <p14:creationId xmlns:p14="http://schemas.microsoft.com/office/powerpoint/2010/main" val="187878504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06712"/>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விண்ணக மறைநிகழ்வுகளால் நீர் நிறைவு பெறச் செய்த உம் மக்களுடன் கனிவாய்த் தங்கியிருக்க உம்மை வேண்டுகின்றோம்: பழைய நிலையிலிருந்து வாழ்வின் புதிய நிலைக்கு நாங்கள் கடந்து செல்லச் செய்வீராக.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வழியாக உம்மை மன்றாடுகின்றோம்.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929116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உங்களுக்கு ஆசி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வழங்குவாராக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83410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88974"/>
            <a:ext cx="12192000" cy="10807318"/>
          </a:xfrm>
          <a:prstGeom prst="rect">
            <a:avLst/>
          </a:prstGeom>
          <a:noFill/>
        </p:spPr>
        <p:txBody>
          <a:bodyPr wrap="square" rtlCol="0">
            <a:spAutoFit/>
          </a:bodyPr>
          <a:lstStyle/>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புவியில் புதுமை புரிபவரே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 யூதா ததேயுவே</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புவியோர் எம்மைப் புரிந்திடுவீர்</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புதிய வாழ்வும் தந்திடுவீர்</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1</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திருமறை போற்றும் போதகரே</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திக்கற்றோரின் காவலரே</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இயேசுவின் சாயலையே</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நெஞ்சில் தரித்துக் கொண்டவரே</a:t>
            </a:r>
          </a:p>
          <a:p>
            <a:pPr>
              <a:lnSpc>
                <a:spcPct val="150000"/>
              </a:lnSpc>
              <a:buNone/>
            </a:pP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2 இயேசுவின் அரசை வளர்த்திடவே</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எழுந்த பெரும் அப்போஸ்தலரே</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இயேசுவின் நெருங்கிய உறவினரே</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எம்குறை தீர்த்தருள் புரிவீரே</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40944880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88974"/>
            <a:ext cx="12192000" cy="6652334"/>
          </a:xfrm>
          <a:prstGeom prst="rect">
            <a:avLst/>
          </a:prstGeom>
          <a:noFill/>
        </p:spPr>
        <p:txBody>
          <a:bodyPr wrap="square" rtlCol="0">
            <a:spAutoFit/>
          </a:bodyPr>
          <a:lstStyle/>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புவியில் புதுமை புரிபவரே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 யூதா ததேயுவே</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புவியோர் எம்மைப் புரிந்திடுவீர்</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புதிய வாழ்வும் தந்திடுவீர்</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2</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இயேசுவின் அரசை வளர்த்திடவே</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எழுந்த பெரும் அப்போஸ்தலரே</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இயேசுவின் நெருங்கிய உறவினரே</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எம்குறை தீர்த்தருள் புரிவீரே</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58031963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குழந்தை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நோக்கி செபம்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உள்ளங்களின்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கருணைக்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திருப்பியருளுமாறு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தாழ்ந்து, பணிந்து, வணங்கி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உருவான உம் இனிய இதயம்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செபத்தை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உருக்கமாக நாங்கள் வேண்டும் இந்த . . . (உறுதியோடு கேட்கவும்)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அளித்தருளுமாறு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பணிவாக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3201794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வாட்டி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துயரங்களையும்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வேதனைச்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சோதனைகளையும்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திருக்குழந்தை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திருப்பருவத்தின்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ஆதரவையும் பெற்று,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என்றென்றும்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4778279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471488"/>
            <a:ext cx="7018655" cy="5493812"/>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endPar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1026" name="Picture 2">
            <a:extLst>
              <a:ext uri="{FF2B5EF4-FFF2-40B4-BE49-F238E27FC236}">
                <a16:creationId xmlns:a16="http://schemas.microsoft.com/office/drawing/2014/main" id="{C595B228-6745-07B6-4F99-DE6B679DE8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350" t="-386" r="24759" b="-3861"/>
          <a:stretch/>
        </p:blipFill>
        <p:spPr bwMode="auto">
          <a:xfrm>
            <a:off x="7124700" y="471488"/>
            <a:ext cx="4452698" cy="5915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6942610"/>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515818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60643240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32224929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3187028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2886</TotalTime>
  <Words>3661</Words>
  <Application>Microsoft Office PowerPoint</Application>
  <PresentationFormat>Widescreen</PresentationFormat>
  <Paragraphs>442</Paragraphs>
  <Slides>121</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121</vt:i4>
      </vt:variant>
    </vt:vector>
  </HeadingPairs>
  <TitlesOfParts>
    <vt:vector size="130"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dc:creator>
  <cp:lastModifiedBy>Amali</cp:lastModifiedBy>
  <cp:revision>30</cp:revision>
  <dcterms:created xsi:type="dcterms:W3CDTF">2024-04-02T02:37:24Z</dcterms:created>
  <dcterms:modified xsi:type="dcterms:W3CDTF">2025-04-25T13:24:57Z</dcterms:modified>
</cp:coreProperties>
</file>