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4485" r:id="rId3"/>
    <p:sldId id="3611" r:id="rId4"/>
    <p:sldId id="4552" r:id="rId5"/>
    <p:sldId id="4320" r:id="rId6"/>
    <p:sldId id="4321" r:id="rId7"/>
    <p:sldId id="1050" r:id="rId8"/>
    <p:sldId id="4015" r:id="rId9"/>
    <p:sldId id="4016" r:id="rId10"/>
    <p:sldId id="4017" r:id="rId11"/>
    <p:sldId id="4018" r:id="rId12"/>
    <p:sldId id="4019" r:id="rId13"/>
    <p:sldId id="774" r:id="rId14"/>
    <p:sldId id="676" r:id="rId15"/>
    <p:sldId id="4014" r:id="rId16"/>
    <p:sldId id="4011" r:id="rId17"/>
    <p:sldId id="4012" r:id="rId18"/>
    <p:sldId id="4013" r:id="rId19"/>
    <p:sldId id="4021" r:id="rId20"/>
    <p:sldId id="4229" r:id="rId21"/>
    <p:sldId id="4230" r:id="rId22"/>
    <p:sldId id="4957" r:id="rId23"/>
    <p:sldId id="4958" r:id="rId24"/>
    <p:sldId id="1326" r:id="rId25"/>
    <p:sldId id="1327" r:id="rId26"/>
    <p:sldId id="3416" r:id="rId27"/>
    <p:sldId id="362" r:id="rId28"/>
    <p:sldId id="4274" r:id="rId29"/>
    <p:sldId id="4275" r:id="rId30"/>
    <p:sldId id="4276" r:id="rId31"/>
    <p:sldId id="4277" r:id="rId32"/>
    <p:sldId id="3321" r:id="rId33"/>
    <p:sldId id="3323" r:id="rId34"/>
    <p:sldId id="3324" r:id="rId35"/>
    <p:sldId id="3325" r:id="rId36"/>
    <p:sldId id="4316" r:id="rId37"/>
    <p:sldId id="4317" r:id="rId38"/>
    <p:sldId id="4318" r:id="rId39"/>
    <p:sldId id="4319" r:id="rId40"/>
    <p:sldId id="4271" r:id="rId41"/>
    <p:sldId id="4272" r:id="rId42"/>
    <p:sldId id="4273" r:id="rId43"/>
    <p:sldId id="4161" r:id="rId44"/>
    <p:sldId id="3417" r:id="rId45"/>
    <p:sldId id="4023" r:id="rId46"/>
    <p:sldId id="5226" r:id="rId47"/>
    <p:sldId id="5227" r:id="rId48"/>
    <p:sldId id="4841" r:id="rId49"/>
    <p:sldId id="4842" r:id="rId50"/>
    <p:sldId id="4843" r:id="rId51"/>
    <p:sldId id="5228" r:id="rId52"/>
    <p:sldId id="5229" r:id="rId53"/>
    <p:sldId id="5230" r:id="rId54"/>
    <p:sldId id="4844" r:id="rId55"/>
    <p:sldId id="4845" r:id="rId56"/>
    <p:sldId id="3850" r:id="rId57"/>
    <p:sldId id="5231" r:id="rId58"/>
    <p:sldId id="4846" r:id="rId59"/>
    <p:sldId id="4847" r:id="rId60"/>
    <p:sldId id="4848" r:id="rId61"/>
    <p:sldId id="5232" r:id="rId62"/>
    <p:sldId id="5233" r:id="rId63"/>
    <p:sldId id="4959" r:id="rId64"/>
    <p:sldId id="5234" r:id="rId65"/>
    <p:sldId id="5235" r:id="rId66"/>
    <p:sldId id="4849" r:id="rId67"/>
    <p:sldId id="4850" r:id="rId68"/>
    <p:sldId id="4851" r:id="rId69"/>
    <p:sldId id="4852" r:id="rId70"/>
    <p:sldId id="1378" r:id="rId71"/>
    <p:sldId id="5219" r:id="rId72"/>
    <p:sldId id="3635" r:id="rId73"/>
    <p:sldId id="4244" r:id="rId74"/>
    <p:sldId id="4245" r:id="rId75"/>
    <p:sldId id="3649" r:id="rId76"/>
    <p:sldId id="1106" r:id="rId77"/>
    <p:sldId id="4278" r:id="rId78"/>
    <p:sldId id="4279" r:id="rId79"/>
    <p:sldId id="4280" r:id="rId80"/>
    <p:sldId id="4281" r:id="rId81"/>
    <p:sldId id="4283" r:id="rId82"/>
    <p:sldId id="4284" r:id="rId83"/>
    <p:sldId id="4282" r:id="rId84"/>
    <p:sldId id="3999" r:id="rId85"/>
    <p:sldId id="5225" r:id="rId86"/>
    <p:sldId id="4235" r:id="rId87"/>
    <p:sldId id="4238" r:id="rId88"/>
    <p:sldId id="4236" r:id="rId89"/>
    <p:sldId id="3423" r:id="rId90"/>
    <p:sldId id="4493" r:id="rId91"/>
    <p:sldId id="3424" r:id="rId92"/>
    <p:sldId id="5193" r:id="rId93"/>
    <p:sldId id="1485" r:id="rId94"/>
    <p:sldId id="3409" r:id="rId95"/>
    <p:sldId id="3447" r:id="rId96"/>
    <p:sldId id="4307" r:id="rId97"/>
    <p:sldId id="5194" r:id="rId98"/>
    <p:sldId id="5190" r:id="rId99"/>
    <p:sldId id="5195" r:id="rId100"/>
    <p:sldId id="5196" r:id="rId101"/>
    <p:sldId id="5192" r:id="rId102"/>
    <p:sldId id="5197" r:id="rId103"/>
    <p:sldId id="5198" r:id="rId104"/>
    <p:sldId id="5199" r:id="rId105"/>
    <p:sldId id="5200" r:id="rId106"/>
    <p:sldId id="5201" r:id="rId107"/>
    <p:sldId id="5202" r:id="rId108"/>
    <p:sldId id="5203" r:id="rId109"/>
    <p:sldId id="5205" r:id="rId110"/>
    <p:sldId id="5206" r:id="rId111"/>
    <p:sldId id="5207" r:id="rId112"/>
    <p:sldId id="5208" r:id="rId113"/>
    <p:sldId id="5209" r:id="rId114"/>
    <p:sldId id="5210" r:id="rId115"/>
    <p:sldId id="5211" r:id="rId116"/>
    <p:sldId id="4483" r:id="rId117"/>
    <p:sldId id="3784" r:id="rId118"/>
    <p:sldId id="3785" r:id="rId119"/>
    <p:sldId id="3786" r:id="rId120"/>
    <p:sldId id="4322" r:id="rId121"/>
    <p:sldId id="3788" r:id="rId122"/>
    <p:sldId id="3789" r:id="rId123"/>
    <p:sldId id="3790" r:id="rId124"/>
    <p:sldId id="3791" r:id="rId125"/>
    <p:sldId id="3792" r:id="rId126"/>
    <p:sldId id="3793" r:id="rId127"/>
    <p:sldId id="3794" r:id="rId128"/>
    <p:sldId id="4963" r:id="rId129"/>
    <p:sldId id="4964" r:id="rId130"/>
    <p:sldId id="4965" r:id="rId131"/>
    <p:sldId id="4966" r:id="rId132"/>
    <p:sldId id="4967" r:id="rId133"/>
    <p:sldId id="4968" r:id="rId134"/>
    <p:sldId id="4969" r:id="rId135"/>
    <p:sldId id="4970" r:id="rId136"/>
    <p:sldId id="4971" r:id="rId137"/>
    <p:sldId id="4972" r:id="rId138"/>
    <p:sldId id="4973" r:id="rId139"/>
    <p:sldId id="4974" r:id="rId140"/>
    <p:sldId id="4975" r:id="rId141"/>
    <p:sldId id="4355" r:id="rId142"/>
    <p:sldId id="4523" r:id="rId143"/>
    <p:sldId id="4976" r:id="rId144"/>
    <p:sldId id="4977" r:id="rId145"/>
    <p:sldId id="3461" r:id="rId146"/>
    <p:sldId id="3415" r:id="rId147"/>
    <p:sldId id="4326" r:id="rId148"/>
    <p:sldId id="4484" r:id="rId149"/>
    <p:sldId id="4455" r:id="rId150"/>
    <p:sldId id="4456" r:id="rId151"/>
    <p:sldId id="4925" r:id="rId152"/>
    <p:sldId id="4947" r:id="rId153"/>
    <p:sldId id="4948" r:id="rId154"/>
    <p:sldId id="5212" r:id="rId155"/>
    <p:sldId id="5213" r:id="rId156"/>
    <p:sldId id="5214" r:id="rId157"/>
    <p:sldId id="5215" r:id="rId158"/>
    <p:sldId id="5216" r:id="rId159"/>
    <p:sldId id="5217" r:id="rId160"/>
    <p:sldId id="5218" r:id="rId1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55B2F8-9476-160E-C0BF-FF051C8F42AF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5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00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வருகைப்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97:1-2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6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144129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பாஸ்கா மறைபொருளை எப்பொழுதும் எங்களில் நிறைவு பெறச் செய்தருளும்; இவ்வாறு புனிதத் திருமுழுக்கினால் நீர் புதுப்பிக்கத் திருவுளம் கொண்ட நாங்கள் உமது பாதுகாப்பின் உதவியால் மிகுந்த பயன் தந்து நிலைவாழ்வின் மகிழ்ச்சிக்கு வந்து சேர அருள்வீராக.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1-7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எண்ணிக்கை பெருகி வந்தது. அப்போது,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கிரேக்க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அன்றாடப்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கவனிக்கப்படவில்லை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மொழி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பேசுவோருக்கு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முணுமுணுத்தனர்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ஒருங்கே வரவழைத்து, “நாங்கள்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ஈடுபடுவது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அல்ல. ஆதலால்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உங்களிடமிருந்து,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நிறைந்தவர்களுமான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நியமிப்போம்.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இறைவேண்டலிலும்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கூறினர்.</a:t>
            </a:r>
          </a:p>
        </p:txBody>
      </p:sp>
    </p:spTree>
    <p:extLst>
      <p:ext uri="{BB962C8B-B14F-4D97-AF65-F5344CB8AC3E}">
        <p14:creationId xmlns:p14="http://schemas.microsoft.com/office/powerpoint/2010/main" val="8336656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திரளாய்க்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இக்கருத்தை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நம்பிக்கையும்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ஸ்தேவான்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பிரக்கோர்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நிக்கானோர்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பர்மனா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தழுவிய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நிக்கொலா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99411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மேன்மேலும் பரவி வந்தது.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பெருகிக்கொண்டே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பெருங்கூட்டத்தினரும்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இவ்வார்த்தைக்குக்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கீழ்ப்படிந்து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56351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400166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 1-2. 4-5. 18-19 (பல்லவி: 22)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புகழ்வது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பொருத்தமானதே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யாழிசைத்து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நரம்பு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விரும்புகின்றார்;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பூவுலகு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09994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 தமக்கு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பஞ்சத்திலும்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074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தேர்ந்தெடுக்கப்பட்ட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4-9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அன்பிற்குரியவர்களே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தள்ளப்பட்டதாயினும்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 மதிப்புள்ள கல் அதுவே. நீங்களும் 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கற்களாயிருந்து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எழுப்பப்படுவீர்களாக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உகந்த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படைக்கும்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“இதோ,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தேர்ந்தெடுக்கப்பட்ட, விலையுயர்ந்த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அதில்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பதற்றமடையார்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காணக்கிடக்கிறது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 கொண்ட உங்களுக்கு அது உயர்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மதிப்புள்ளதாக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விளங்கும்.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பொறுத்தமட்டில்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புறக்கணித்த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19037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மற்றும் அது,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இடறுதற்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தடுக்கி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கற்பாறையாகவும்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இருக்கும். அவர்கள்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ஏற்காததால்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தடுக்கி விழுகிறார்கள்;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இதற்கென்றே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குறிக்கப்பட்டிருக்கிறார்கள்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ஆனால், நீங்கள் தேர்ந்தெடுக்கப்பட்ட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34038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அழைத்துள்ளவரின்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பணி.</a:t>
            </a:r>
          </a:p>
        </p:txBody>
      </p:sp>
    </p:spTree>
    <p:extLst>
      <p:ext uri="{BB962C8B-B14F-4D97-AF65-F5344CB8AC3E}">
        <p14:creationId xmlns:p14="http://schemas.microsoft.com/office/powerpoint/2010/main" val="413339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332370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வழியும்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வருவதில்லை, என்கிறார் ஆண்டவர்,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2227454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வழியும்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1-12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97484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“நீங்கள் உள்ளம் கலங்க வேண்டாம்.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தந்தை வாழும் இடத்தில்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உள்ளன. அப்படி இல்லையெனில், ‘உங்களுக்கு இடம் ஏற்பாடு செய்யப் போகிறேன்’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சொல்லியிருப்பேனா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நான் போய் உங்களுக்கு இடம் ஏற்பாடு செய்தபின்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திரும்பிவந்து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என்னிடம் அழைத்துக்கொள்வேன்.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16841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நான்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நீங்களும் இருப்பீர்கள்.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போகுமிடத்துக்கு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தெரியாது. அப்படியிருக்க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போகுமிடத்துக்கான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தெரிந்துகொள்ள இயலும்?” என்றார். இயேசு அவரிடம், “வழியும்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6505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அன்றி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வருவதில்லை. நீங்கள்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அறிந்திருப்பீர்கள். இது முதல்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அறிந்திருக்கிறீர்கள்.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கண்டுமிருக்கிறீர்கள்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காட்டும்; அதுவே போதும்” என்றார். இயேசு அவரிடம்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இவ்வளவு காலம் நான்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3545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உங்களோடு இருந்தும் நீ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 அப்படியிருக்க,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காட்டும்’ என்று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கேட்கலாம்?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இருப்பதை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நம்புவதில்லையா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70200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இருக்கிறேன்;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சொல்வதை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செய்யும் செயல்களை என்னிடம்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செய்வார்; ஏன்,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பெரியவற்றையும்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செய்வார். ஏனெனில்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போகிறேன்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சொல்கிறேன்.”</a:t>
            </a:r>
          </a:p>
        </p:txBody>
      </p:sp>
    </p:spTree>
    <p:extLst>
      <p:ext uri="{BB962C8B-B14F-4D97-AF65-F5344CB8AC3E}">
        <p14:creationId xmlns:p14="http://schemas.microsoft.com/office/powerpoint/2010/main" val="41833339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பரிமாற்றத்தால்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உன்னதமான ஒரே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உண்மையை அறிந்து கொண்ட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621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15:1,5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செடி நானே. நீங்கள் கொடிகள், என்கிறார் ஆண்டவர்.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மிகுந்த கனி தருவார்,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நிறைவு செய்த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பழைய நிலையிலிருந்து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நிலைக்கு நாங்கள் கடந்து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4104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52926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9702935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5620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098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8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4981</Words>
  <Application>Microsoft Office PowerPoint</Application>
  <PresentationFormat>Widescreen</PresentationFormat>
  <Paragraphs>548</Paragraphs>
  <Slides>160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160</vt:i4>
      </vt:variant>
    </vt:vector>
  </HeadingPairs>
  <TitlesOfParts>
    <vt:vector size="16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38</cp:revision>
  <dcterms:created xsi:type="dcterms:W3CDTF">2024-04-02T02:37:24Z</dcterms:created>
  <dcterms:modified xsi:type="dcterms:W3CDTF">2025-04-23T12:13:53Z</dcterms:modified>
</cp:coreProperties>
</file>