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73" r:id="rId2"/>
    <p:sldId id="4485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3417" r:id="rId32"/>
    <p:sldId id="4023" r:id="rId33"/>
    <p:sldId id="3290" r:id="rId34"/>
    <p:sldId id="3292" r:id="rId35"/>
    <p:sldId id="5231" r:id="rId36"/>
    <p:sldId id="5232" r:id="rId37"/>
    <p:sldId id="4492" r:id="rId38"/>
    <p:sldId id="5233" r:id="rId39"/>
    <p:sldId id="4494" r:id="rId40"/>
    <p:sldId id="5234" r:id="rId41"/>
    <p:sldId id="3297" r:id="rId42"/>
    <p:sldId id="3320" r:id="rId43"/>
    <p:sldId id="4495" r:id="rId44"/>
    <p:sldId id="4496" r:id="rId45"/>
    <p:sldId id="3246" r:id="rId46"/>
    <p:sldId id="4959" r:id="rId47"/>
    <p:sldId id="3303" r:id="rId48"/>
    <p:sldId id="3338" r:id="rId49"/>
    <p:sldId id="4497" r:id="rId50"/>
    <p:sldId id="4498" r:id="rId51"/>
    <p:sldId id="1378" r:id="rId52"/>
    <p:sldId id="5214" r:id="rId53"/>
    <p:sldId id="5235" r:id="rId54"/>
    <p:sldId id="4036" r:id="rId55"/>
    <p:sldId id="3423" r:id="rId56"/>
    <p:sldId id="3408" r:id="rId57"/>
    <p:sldId id="3424" r:id="rId58"/>
    <p:sldId id="5193" r:id="rId59"/>
    <p:sldId id="1485" r:id="rId60"/>
    <p:sldId id="3409" r:id="rId61"/>
    <p:sldId id="3447" r:id="rId62"/>
    <p:sldId id="4307" r:id="rId63"/>
    <p:sldId id="5194" r:id="rId64"/>
    <p:sldId id="5190" r:id="rId65"/>
    <p:sldId id="5195" r:id="rId66"/>
    <p:sldId id="5196" r:id="rId67"/>
    <p:sldId id="5192" r:id="rId68"/>
    <p:sldId id="5197" r:id="rId69"/>
    <p:sldId id="5198" r:id="rId70"/>
    <p:sldId id="5199" r:id="rId71"/>
    <p:sldId id="5200" r:id="rId72"/>
    <p:sldId id="5201" r:id="rId73"/>
    <p:sldId id="5202" r:id="rId74"/>
    <p:sldId id="5203" r:id="rId75"/>
    <p:sldId id="5205" r:id="rId76"/>
    <p:sldId id="5206" r:id="rId77"/>
    <p:sldId id="5207" r:id="rId78"/>
    <p:sldId id="5208" r:id="rId79"/>
    <p:sldId id="5209" r:id="rId80"/>
    <p:sldId id="5210" r:id="rId81"/>
    <p:sldId id="5211" r:id="rId82"/>
    <p:sldId id="4483" r:id="rId83"/>
    <p:sldId id="3784" r:id="rId84"/>
    <p:sldId id="3785" r:id="rId85"/>
    <p:sldId id="3786" r:id="rId86"/>
    <p:sldId id="4322" r:id="rId87"/>
    <p:sldId id="3788" r:id="rId88"/>
    <p:sldId id="3789" r:id="rId89"/>
    <p:sldId id="3790" r:id="rId90"/>
    <p:sldId id="3791" r:id="rId91"/>
    <p:sldId id="3792" r:id="rId92"/>
    <p:sldId id="3793" r:id="rId93"/>
    <p:sldId id="3794" r:id="rId94"/>
    <p:sldId id="4963" r:id="rId95"/>
    <p:sldId id="4964" r:id="rId96"/>
    <p:sldId id="4965" r:id="rId97"/>
    <p:sldId id="4966" r:id="rId98"/>
    <p:sldId id="4967" r:id="rId99"/>
    <p:sldId id="4968" r:id="rId100"/>
    <p:sldId id="4969" r:id="rId101"/>
    <p:sldId id="4970" r:id="rId102"/>
    <p:sldId id="4971" r:id="rId103"/>
    <p:sldId id="4972" r:id="rId104"/>
    <p:sldId id="4973" r:id="rId105"/>
    <p:sldId id="4974" r:id="rId106"/>
    <p:sldId id="4975" r:id="rId107"/>
    <p:sldId id="3887" r:id="rId108"/>
    <p:sldId id="4363" r:id="rId109"/>
    <p:sldId id="4364" r:id="rId110"/>
    <p:sldId id="3376" r:id="rId111"/>
    <p:sldId id="3377" r:id="rId112"/>
    <p:sldId id="3378" r:id="rId113"/>
    <p:sldId id="4976" r:id="rId114"/>
    <p:sldId id="4977" r:id="rId115"/>
    <p:sldId id="3844" r:id="rId116"/>
    <p:sldId id="4326" r:id="rId117"/>
    <p:sldId id="4484" r:id="rId118"/>
    <p:sldId id="3600" r:id="rId119"/>
    <p:sldId id="3345" r:id="rId120"/>
    <p:sldId id="4946" r:id="rId121"/>
    <p:sldId id="4926" r:id="rId122"/>
    <p:sldId id="4927" r:id="rId123"/>
    <p:sldId id="5221" r:id="rId124"/>
    <p:sldId id="5230" r:id="rId125"/>
    <p:sldId id="4984" r:id="rId126"/>
    <p:sldId id="4985" r:id="rId127"/>
    <p:sldId id="5229" r:id="rId128"/>
    <p:sldId id="3835" r:id="rId129"/>
    <p:sldId id="4986" r:id="rId1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CC0CA6-1291-15BC-4B9A-CE3F1902D51B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1" y="2009775"/>
            <a:ext cx="81541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05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- </a:t>
            </a:r>
            <a:r>
              <a:rPr lang="en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திங்கள்</a:t>
            </a:r>
            <a:endParaRPr lang="en-IN" sz="48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00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ஆடுகளுக்காக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கொடுத்த,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உளம் கனிந்து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நல்லாயன்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3416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குடும்பத்தை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அரவணைத்துக்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இவ்வாறு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பாதுகாக்கப்பெற்று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முன்னேறிச்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பயனற்ற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அறிவிக்கிறோம்.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14: 5-18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தலைவர்களுடன் சேர்ந்து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இழிவுபடுத்தி,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எறியத்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திட்டமிட்டனர்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இதை அவர்கள் அறிந்து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லிக்கவோனியாவிலுள்ள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லிஸ்திராவுக்கும்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தெருபைக்கும்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சுற்றுப்புறங்களுக்கும்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தப்பிச்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லிஸ்திராவில்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இருந்தார்.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பிறவியிலேயே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ஊனமுற்றிருந்த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கேட்டுக்கொண்டிருந்தார். அவரிடம் நலம் பெறுவதற்கான நம்பிக்கை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உற்றுப்பார்த்து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உரத்த குரலில், “நீர் எழுந்து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காலூன்றி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துள்ளி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எழுந்து நடக்கத்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001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லிக்கவோனிய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மொழியில்,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நம்மிடம் இறங்கி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குரலெழுப்பிக்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கூறினர்.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சேயுசு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பேசியபடியால்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எர்மசு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என்றும் அழைத்தார்கள். நகருக்கு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சேயுசு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கோவில் அர்ச்சகர்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காளைகளையும்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பூமாலைகளையும்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பலியிட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0660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பர்னபாவும்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மேலுடைகளைக்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பாய்ந்து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ஏன் இவ்வாறு செய்கிறீர்கள்? 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மனிதர்கள்தாம்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பயனற்ற பொருள்களை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96349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அறிவிக்கிறோம். கடந்த காலங்களில் அவர் அனைத்து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என்றாலும்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தம்மைப்பற்றிய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செய்கிறார்;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பருவ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தருகிறார்; நிறைவாக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9237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செய்கிறார்.”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 அவர்கள் சொன்னபின்பு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ஒருவாறு தடுக்க முடிந்தது.</a:t>
            </a:r>
          </a:p>
        </p:txBody>
      </p:sp>
    </p:spTree>
    <p:extLst>
      <p:ext uri="{BB962C8B-B14F-4D97-AF65-F5344CB8AC3E}">
        <p14:creationId xmlns:p14="http://schemas.microsoft.com/office/powerpoint/2010/main" val="31829410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038321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115: 1-2. 3-4. 15-16 (பல்லவி: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உரித்தாக்கும்.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உரித்தாக்கும்;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உரியதாக்கும்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‘அவர்களுடைய கடவுள் எங்கே’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வினவுவது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உள்ளார்;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அவர்களுடைய தெய்வச்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வெறும் மனிதக்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கைவேலையே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47565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உருவாக்கியவர்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எங்களுக்கன்று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பெயருக்கே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உரித்தாக்கும்.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28775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26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தருவார்; நான் கூறிய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நினைவூட்டுவார்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அனுப்பப்போகிற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கற்றுத்தருவார்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21-26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கடைப்பிடிப்பவர்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கொள்பவர்மீது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கொண்டு அவருக்கு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இஸ்காரியோத்து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மற்றவர் -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போவதாகச்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சொல்கிறீரே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ஏன்?” என்று கேட்டார். அதற்கு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பின்வருமாறு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 “என்மீது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அவரிடம் வந்து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அல்ல; அவை என்னை அனுப்பிய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9603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இவற்றையெல்லாம் உங்களிடம் சொல்லிவிட்டேன்.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அனுப்பப்போகிற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தருவார்; நான் கூறிய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நினைவூட்டுவார்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5226490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கரங்களில் என்னைத்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என்னக் கொடுத்தாலும் பயனில்லை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கொடுக்காமல் பொருள் கொடுத்தால்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தான் நீ கேட்கின்றாய் -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தருகின்றேன் (2)</a:t>
            </a:r>
          </a:p>
        </p:txBody>
      </p:sp>
    </p:spTree>
    <p:extLst>
      <p:ext uri="{BB962C8B-B14F-4D97-AF65-F5344CB8AC3E}">
        <p14:creationId xmlns:p14="http://schemas.microsoft.com/office/powerpoint/2010/main" val="922503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கரங்களில் என்னைத்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 நான் வருகின்றேன்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சிந்தனை சொல் செயல் திறன் அனைத்தும் - மனம்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உள்ளெழும் ஆசைகள் ஒவ்வொன்றும்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துளி நீராய்க் கலக்கின்றேன் - அதை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பயனுள்ள பலியாய் மாற்றிடுவாய் (2)</a:t>
            </a:r>
          </a:p>
        </p:txBody>
      </p:sp>
    </p:spTree>
    <p:extLst>
      <p:ext uri="{BB962C8B-B14F-4D97-AF65-F5344CB8AC3E}">
        <p14:creationId xmlns:p14="http://schemas.microsoft.com/office/powerpoint/2010/main" val="12563873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14:27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அளிக்கிறேன்.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 அமைதி உலகம் தரும் 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என்கிறார்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371016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 வழியும் நீ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 சேர்க்கும் அருமருந்து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 வளக்கும் விருந்து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நிறைவை அளிக்கும் அருளமுது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பாடுவேன் பாடுவேன் பல சிந்து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வாழுவேன் உனில் இணைந்து (2)</a:t>
            </a:r>
          </a:p>
        </p:txBody>
      </p:sp>
    </p:spTree>
    <p:extLst>
      <p:ext uri="{BB962C8B-B14F-4D97-AF65-F5344CB8AC3E}">
        <p14:creationId xmlns:p14="http://schemas.microsoft.com/office/powerpoint/2010/main" val="271562404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35036875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விழியும் ஒளியும் நீ எனக்கு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விடியல் காட்டும் ஒளி விளக்கு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மனிதம் வாழும் தெய்வம் -2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 புனிதம் வளர்க்கும் நல் இதயம்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பாடுவேன் பாடுவேன் பல சிந்து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வாழுவேன் உனில் இணைந்து (2)</a:t>
            </a:r>
          </a:p>
        </p:txBody>
      </p:sp>
    </p:spTree>
    <p:extLst>
      <p:ext uri="{BB962C8B-B14F-4D97-AF65-F5344CB8AC3E}">
        <p14:creationId xmlns:p14="http://schemas.microsoft.com/office/powerpoint/2010/main" val="251791171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0368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ஏழிசை நாதனே எழுவாய் - இறை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 என்னில் நீ பொழிவாய்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 வரங்கள் தந்து எனைக் காப்பாய்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வழிகாட்ட எழுந்து வருவாய்</a:t>
            </a:r>
          </a:p>
        </p:txBody>
      </p:sp>
    </p:spTree>
    <p:extLst>
      <p:ext uri="{BB962C8B-B14F-4D97-AF65-F5344CB8AC3E}">
        <p14:creationId xmlns:p14="http://schemas.microsoft.com/office/powerpoint/2010/main" val="53444826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நாவு வேண்டும் ஆண்டவா உனைப் புகழ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இயேசுவே உன் புகழ் பெரியதே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தாயின் உதரம் தரிக்கும்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எனை நினைத்தாய்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 வந்து ஆண்டு கொண்டு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தாசன் எனை அழைத்தாய்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 எனை நினைத்தாய்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தாசன் எனை அழைத்தாய்</a:t>
            </a:r>
          </a:p>
        </p:txBody>
      </p:sp>
    </p:spTree>
    <p:extLst>
      <p:ext uri="{BB962C8B-B14F-4D97-AF65-F5344CB8AC3E}">
        <p14:creationId xmlns:p14="http://schemas.microsoft.com/office/powerpoint/2010/main" val="166455059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நாவு வேண்டும் ஆண்டவா உனைப் புகழ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இயேசுவே உன் புகழ் பெரியதே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உன்னிடமிருந்து நான் பெற்ற வரங்கள்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உரைக்க முடியுமோ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கண்மணி என நீ காத்திட்ட அருமை கருத இயலுமோ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 உரைக்க முடியுமோ முற்றும் கருத இயலுமோ</a:t>
            </a:r>
          </a:p>
        </p:txBody>
      </p:sp>
    </p:spTree>
    <p:extLst>
      <p:ext uri="{BB962C8B-B14F-4D97-AF65-F5344CB8AC3E}">
        <p14:creationId xmlns:p14="http://schemas.microsoft.com/office/powerpoint/2010/main" val="2480384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471488"/>
            <a:ext cx="701865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</a:t>
            </a:r>
            <a:endParaRPr lang="en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95B228-6745-07B6-4F99-DE6B679DE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 t="-386" r="24759" b="-3861"/>
          <a:stretch/>
        </p:blipFill>
        <p:spPr bwMode="auto">
          <a:xfrm>
            <a:off x="7124700" y="471488"/>
            <a:ext cx="4452698" cy="59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94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5818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4324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2224929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02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2882</TotalTime>
  <Words>3944</Words>
  <Application>Microsoft Office PowerPoint</Application>
  <PresentationFormat>Widescreen</PresentationFormat>
  <Paragraphs>468</Paragraphs>
  <Slides>129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8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24</cp:revision>
  <dcterms:created xsi:type="dcterms:W3CDTF">2024-04-02T02:37:24Z</dcterms:created>
  <dcterms:modified xsi:type="dcterms:W3CDTF">2025-04-23T18:31:17Z</dcterms:modified>
</cp:coreProperties>
</file>