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4"/>
  </p:notesMasterIdLst>
  <p:sldIdLst>
    <p:sldId id="5232" r:id="rId2"/>
    <p:sldId id="3363" r:id="rId3"/>
    <p:sldId id="3615" r:id="rId4"/>
    <p:sldId id="3438" r:id="rId5"/>
    <p:sldId id="3439" r:id="rId6"/>
    <p:sldId id="4661" r:id="rId7"/>
    <p:sldId id="4662" r:id="rId8"/>
    <p:sldId id="4320" r:id="rId9"/>
    <p:sldId id="4321" r:id="rId10"/>
    <p:sldId id="1050" r:id="rId11"/>
    <p:sldId id="4015" r:id="rId12"/>
    <p:sldId id="4016" r:id="rId13"/>
    <p:sldId id="4017" r:id="rId14"/>
    <p:sldId id="4018" r:id="rId15"/>
    <p:sldId id="4019" r:id="rId16"/>
    <p:sldId id="774" r:id="rId17"/>
    <p:sldId id="676" r:id="rId18"/>
    <p:sldId id="4014" r:id="rId19"/>
    <p:sldId id="4011" r:id="rId20"/>
    <p:sldId id="4012" r:id="rId21"/>
    <p:sldId id="4013" r:id="rId22"/>
    <p:sldId id="4021" r:id="rId23"/>
    <p:sldId id="4229" r:id="rId24"/>
    <p:sldId id="4230" r:id="rId25"/>
    <p:sldId id="4957" r:id="rId26"/>
    <p:sldId id="4958" r:id="rId27"/>
    <p:sldId id="1326" r:id="rId28"/>
    <p:sldId id="1327" r:id="rId29"/>
    <p:sldId id="3416" r:id="rId30"/>
    <p:sldId id="362" r:id="rId31"/>
    <p:sldId id="4274" r:id="rId32"/>
    <p:sldId id="4275" r:id="rId33"/>
    <p:sldId id="4276" r:id="rId34"/>
    <p:sldId id="4277" r:id="rId35"/>
    <p:sldId id="3321" r:id="rId36"/>
    <p:sldId id="3323" r:id="rId37"/>
    <p:sldId id="3324" r:id="rId38"/>
    <p:sldId id="3325" r:id="rId39"/>
    <p:sldId id="4316" r:id="rId40"/>
    <p:sldId id="4317" r:id="rId41"/>
    <p:sldId id="4318" r:id="rId42"/>
    <p:sldId id="4319" r:id="rId43"/>
    <p:sldId id="4271" r:id="rId44"/>
    <p:sldId id="4272" r:id="rId45"/>
    <p:sldId id="4273" r:id="rId46"/>
    <p:sldId id="4161" r:id="rId47"/>
    <p:sldId id="3417" r:id="rId48"/>
    <p:sldId id="4023" r:id="rId49"/>
    <p:sldId id="4102" r:id="rId50"/>
    <p:sldId id="4108" r:id="rId51"/>
    <p:sldId id="4109" r:id="rId52"/>
    <p:sldId id="4110" r:id="rId53"/>
    <p:sldId id="4111" r:id="rId54"/>
    <p:sldId id="4112" r:id="rId55"/>
    <p:sldId id="5233" r:id="rId56"/>
    <p:sldId id="4105" r:id="rId57"/>
    <p:sldId id="4113" r:id="rId58"/>
    <p:sldId id="4114" r:id="rId59"/>
    <p:sldId id="4115" r:id="rId60"/>
    <p:sldId id="1129" r:id="rId61"/>
    <p:sldId id="4116" r:id="rId62"/>
    <p:sldId id="4117" r:id="rId63"/>
    <p:sldId id="4118" r:id="rId64"/>
    <p:sldId id="5234" r:id="rId65"/>
    <p:sldId id="1134" r:id="rId66"/>
    <p:sldId id="5235" r:id="rId67"/>
    <p:sldId id="5236" r:id="rId68"/>
    <p:sldId id="1137" r:id="rId69"/>
    <p:sldId id="4119" r:id="rId70"/>
    <p:sldId id="1378" r:id="rId71"/>
    <p:sldId id="5219" r:id="rId72"/>
    <p:sldId id="3635" r:id="rId73"/>
    <p:sldId id="4244" r:id="rId74"/>
    <p:sldId id="4245" r:id="rId75"/>
    <p:sldId id="3649" r:id="rId76"/>
    <p:sldId id="1106" r:id="rId77"/>
    <p:sldId id="4278" r:id="rId78"/>
    <p:sldId id="4279" r:id="rId79"/>
    <p:sldId id="4280" r:id="rId80"/>
    <p:sldId id="4281" r:id="rId81"/>
    <p:sldId id="4283" r:id="rId82"/>
    <p:sldId id="4284" r:id="rId83"/>
    <p:sldId id="4282" r:id="rId84"/>
    <p:sldId id="3590" r:id="rId85"/>
    <p:sldId id="3474" r:id="rId86"/>
    <p:sldId id="3475" r:id="rId87"/>
    <p:sldId id="3476" r:id="rId88"/>
    <p:sldId id="3477" r:id="rId89"/>
    <p:sldId id="3423" r:id="rId90"/>
    <p:sldId id="3408" r:id="rId91"/>
    <p:sldId id="3424" r:id="rId92"/>
    <p:sldId id="5193" r:id="rId93"/>
    <p:sldId id="1485" r:id="rId94"/>
    <p:sldId id="3409" r:id="rId95"/>
    <p:sldId id="3447" r:id="rId96"/>
    <p:sldId id="4307" r:id="rId97"/>
    <p:sldId id="5194" r:id="rId98"/>
    <p:sldId id="5190" r:id="rId99"/>
    <p:sldId id="5195" r:id="rId100"/>
    <p:sldId id="5196" r:id="rId101"/>
    <p:sldId id="5192" r:id="rId102"/>
    <p:sldId id="5197" r:id="rId103"/>
    <p:sldId id="5198" r:id="rId104"/>
    <p:sldId id="5199" r:id="rId105"/>
    <p:sldId id="5200" r:id="rId106"/>
    <p:sldId id="5201" r:id="rId107"/>
    <p:sldId id="5202" r:id="rId108"/>
    <p:sldId id="5203" r:id="rId109"/>
    <p:sldId id="5205" r:id="rId110"/>
    <p:sldId id="5206" r:id="rId111"/>
    <p:sldId id="5207" r:id="rId112"/>
    <p:sldId id="5208" r:id="rId113"/>
    <p:sldId id="5209" r:id="rId114"/>
    <p:sldId id="5210" r:id="rId115"/>
    <p:sldId id="5211" r:id="rId116"/>
    <p:sldId id="4483" r:id="rId117"/>
    <p:sldId id="3784" r:id="rId118"/>
    <p:sldId id="3785" r:id="rId119"/>
    <p:sldId id="3786" r:id="rId120"/>
    <p:sldId id="4322" r:id="rId121"/>
    <p:sldId id="3788" r:id="rId122"/>
    <p:sldId id="3789" r:id="rId123"/>
    <p:sldId id="3790" r:id="rId124"/>
    <p:sldId id="3791" r:id="rId125"/>
    <p:sldId id="3792" r:id="rId126"/>
    <p:sldId id="3793" r:id="rId127"/>
    <p:sldId id="3794" r:id="rId128"/>
    <p:sldId id="4963" r:id="rId129"/>
    <p:sldId id="4964" r:id="rId130"/>
    <p:sldId id="4965" r:id="rId131"/>
    <p:sldId id="4966" r:id="rId132"/>
    <p:sldId id="4967" r:id="rId133"/>
    <p:sldId id="4968" r:id="rId134"/>
    <p:sldId id="4969" r:id="rId135"/>
    <p:sldId id="4970" r:id="rId136"/>
    <p:sldId id="4971" r:id="rId137"/>
    <p:sldId id="4972" r:id="rId138"/>
    <p:sldId id="4973" r:id="rId139"/>
    <p:sldId id="4974" r:id="rId140"/>
    <p:sldId id="4975" r:id="rId141"/>
    <p:sldId id="3843" r:id="rId142"/>
    <p:sldId id="3707" r:id="rId143"/>
    <p:sldId id="4336" r:id="rId144"/>
    <p:sldId id="4337" r:id="rId145"/>
    <p:sldId id="4338" r:id="rId146"/>
    <p:sldId id="4339" r:id="rId147"/>
    <p:sldId id="4976" r:id="rId148"/>
    <p:sldId id="4977" r:id="rId149"/>
    <p:sldId id="3844" r:id="rId150"/>
    <p:sldId id="4326" r:id="rId151"/>
    <p:sldId id="4484" r:id="rId152"/>
    <p:sldId id="4035" r:id="rId153"/>
    <p:sldId id="4925" r:id="rId154"/>
    <p:sldId id="4947" r:id="rId155"/>
    <p:sldId id="4948" r:id="rId156"/>
    <p:sldId id="5212" r:id="rId157"/>
    <p:sldId id="5213" r:id="rId158"/>
    <p:sldId id="5214" r:id="rId159"/>
    <p:sldId id="5215" r:id="rId160"/>
    <p:sldId id="5216" r:id="rId161"/>
    <p:sldId id="5217" r:id="rId162"/>
    <p:sldId id="5218" r:id="rId1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9BBFF-72F5-4EF4-97A1-BEFC4B2C21A8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46B29-C921-4C83-BFE0-D64635C49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61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152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1486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87B6-6D7B-CD02-9928-FE735EDB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7A998-9751-9B11-3CE4-5375989F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4DF0-BC86-3108-D1D1-0A74B76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1300-D286-350B-0D51-A0C402C5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8F8CD-5368-7769-0864-898E8BC6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9CBD-E8F4-34E0-BD4A-9286586E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938-CF3F-50B2-7943-244D3D6A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793B0-FDF6-435C-CAE8-CB1742EF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C3DA-4A13-D5BE-5514-F6B220FC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5243-4FF6-6050-2656-1F50BAEB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DB56-8B53-EC33-9721-45D02623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0F7E3-6B41-1CA9-BA7E-BF969E626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B4E92-A086-3826-454F-D3F4C3C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597D-CC66-2301-6020-D6B4E4B7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0BA92-877C-B0AD-90EE-A109273D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3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EEE3-F879-9D9E-A65E-8021592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54D9-6882-F90C-81CF-89E307AA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E31AD-AE63-275E-B06B-79DA6A1D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CCD5B-9460-C9B2-D0A2-2F5EEEBC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6443-9520-C56A-5158-079A7AF6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77BE2-F6B7-43A2-C162-36F9C77C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E25-BA56-047A-DC62-22E2AA85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6BFB-1D72-EECF-DC41-AEF4C7B5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7804C-7D63-52C9-F9F6-5BA209A1D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84C18-91A3-D696-DD61-4424853BF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F06C7-6FE2-0C80-5979-312FCF49B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7A43E4-F3F6-EFD5-BB7D-4253198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B7A40-28B8-BE31-F273-37A77E98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3D54-C70C-770E-6C31-FE3916D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6374-613E-6101-9521-685EEE22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2DEC6-1C87-9C0A-FEC0-3A8755E4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24AB4-23DC-D552-AFF0-6391D26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C0A9B-967F-9F64-869F-D81B2EB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A2D5-2521-AED1-0ED8-3A339129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40673-2862-9672-3E0C-A0E870A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3C5D8-AA96-F1CF-F1C3-8ECF0D0B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CFD8-31AA-8C9C-4B41-04DCBDB8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3904-D064-DA10-7768-E7054404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01F2-5838-E02E-86A3-62E3C9924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D3779-6628-94FC-E56F-83A4C0C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1102-808D-E6CB-3F48-18E81851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4C8C0-40BE-2EF4-66AF-271E077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2841-9F5B-4B66-EB49-FA189B77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8B723-63D6-FFF2-99FD-462CCF4FB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70B1-7930-E0E5-62C6-BEC79B98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BE55-4E9B-D9AF-1EDF-DB6818E8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4C13A-9E43-0E31-FDF5-E6DF1302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37F7-3EB0-FEB7-3CA3-4BAE2210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3384-6ACC-3E47-3692-922B234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438F-CBE4-53F7-6424-37ABA3339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B5237-8821-DA8A-2894-CCD7E4F9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1BB6-50A8-C3C2-1595-D8FE0562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E273-8995-D253-A2B7-AB74618E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FD8F7-658E-1696-E47B-C215DAE5B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67E3-BF64-3D06-17E6-085C4A885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BE74-F982-89C2-F3D6-2025D22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057D-69E1-C904-BE17-10BB5EC3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A48F-4F37-8E2E-8A7A-D2D8A75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9EEA9-8D3A-B168-07C9-A85826CC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BA2D1-389A-7592-149B-8A9957D5F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28D0-DE66-929C-CAD7-036AC45C3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C769-5E94-E065-C4E2-3D95F11F5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001E-DA8C-3772-FC00-9E09E117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FAB2043-B2A3-825E-A2F0-DE038EFFC592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JESUS THE GOOD SHEPHERD">
            <a:extLst>
              <a:ext uri="{FF2B5EF4-FFF2-40B4-BE49-F238E27FC236}">
                <a16:creationId xmlns:a16="http://schemas.microsoft.com/office/drawing/2014/main" id="{E514AA67-D1AE-589F-9836-1CD0539B5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0C039-D0E7-489F-B0F2-7E32680BB4C4}"/>
              </a:ext>
            </a:extLst>
          </p:cNvPr>
          <p:cNvSpPr txBox="1"/>
          <p:nvPr/>
        </p:nvSpPr>
        <p:spPr>
          <a:xfrm>
            <a:off x="4289196" y="1670410"/>
            <a:ext cx="79028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பாஸ்கா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4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 – ஞாயிறு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C</a:t>
            </a:r>
            <a:endParaRPr lang="en-IN" sz="48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30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70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32:5-6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 இரக்கத்தால் பூவுலகு நிறைந்துள்ளது; ஆண்டவரது வாக்கினால் வானங்கள் நிலைபெற்றுள்ளன, அல்லேலூயா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1304076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தேடியே தேவன் வருகிறார் தன்னையே நாளும் தருகிறார்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தோள்களில் நம்மைத் தாங்குவார்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துயரினில் அவர் தேற்றுவார்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 சுகங்களாக மாற்றுவார்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வளமுடன் வாழும் வழியைக் காட்டுவார்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83813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948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ஆளுவார்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நிரப்புவார்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நெஞ்சில்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கீதமாக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318047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637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19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37403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அதிலும்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மீட்டருளினீர்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பொழிந்தருளும்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ஏனெனில்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புத்துணர்வும்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8074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கருவியாகவும்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தண்ணீரின் வழியாக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அடிமைத்தளையை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அகற்றினீர்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தணித்தீர்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அதன் வழியாக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செய்ய இருந்த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முன்னறிவித்தனர்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இறுதியாக,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யோர்தானில்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புனிதமாக்கிய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தண்ணீரின்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பாவக்கறை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படிந்த எங்கள்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இயல்பைப்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537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29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பிறப்பு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கழுவிப்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ஆகவே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இருப்பதாக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1077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உப்பிடவேண்டுமென்று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3037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தோல்வியுறச்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664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4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இரக்கம் என்றென்றும் உள்ளது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பிதாவும்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 போல இன்றும் என்றும்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8488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5334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13391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9144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 போற்றுங்கள்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 இரக்கம் என்றென்றும் உள்ளதே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 மகனும் தூயஆவியாரும்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 புகழும் ஒன்றாய் பெறுக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 இருந்ததுபோல்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என்றென்றும்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601126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125823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848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இறைவா, விண்ணவரின் மகிழ்ச்சியில் நாங்களும் பங்குகொள்ள எங்களை அழைத்துச் செல்கின்றீர்; அதனால் நல்ல ஆயராகிய கிறிஸ்து துணிவோடு முன்னரே சென்றுள்ள இடத்துக்குப் பணிவுள்ள மந்தையாகிய நாங்களும் வந்து சேர்வோமாக.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8748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பிற இனத்தாரிடம் செல்கிறோம்.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பணிகள் நூலிலிருந்து வாசகம் 13: 14, 43-52</a:t>
            </a:r>
          </a:p>
        </p:txBody>
      </p:sp>
    </p:spTree>
    <p:extLst>
      <p:ext uri="{BB962C8B-B14F-4D97-AF65-F5344CB8AC3E}">
        <p14:creationId xmlns:p14="http://schemas.microsoft.com/office/powerpoint/2010/main" val="93410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பிசிதியாவிலுள்ள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அந்தியோக்கியாவை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அடைந்தார்கள். ஓய்வு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கலைந்து சென்றபோது பல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தழுவிக்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வழிபட்டவர்களும்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இவ்விருவரும் அவர்களோடு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290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அடுத்து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ஓய்வுநாளில்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 ஏறக்குறைய நகரத்தார்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கூடிவந்தனர்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பொறாமையால்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எதிர்த்துப் பேசி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பழித்துரைத்தார்கள்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துணிவுடன்,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``கடவுளின்</a:t>
            </a:r>
          </a:p>
        </p:txBody>
      </p:sp>
    </p:spTree>
    <p:extLst>
      <p:ext uri="{BB962C8B-B14F-4D97-AF65-F5344CB8AC3E}">
        <p14:creationId xmlns:p14="http://schemas.microsoft.com/office/powerpoint/2010/main" val="398612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தான் முதலில் அறிவிக்க வேண்டியிருந்தது. ஆனால் நீங்கள் அதனை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உதறித்தள்ளி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தகுதியற்றவர்கள்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உங்களுக்கு 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தீர்ப்பளித்துக்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நாங்கள்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இனத்தாரிடம்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ஏனென்றால், `உலகம் முழுவதும்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ஏற்படுத்துவேன்' என்று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என்று</a:t>
            </a:r>
          </a:p>
        </p:txBody>
      </p:sp>
    </p:spTree>
    <p:extLst>
      <p:ext uri="{BB962C8B-B14F-4D97-AF65-F5344CB8AC3E}">
        <p14:creationId xmlns:p14="http://schemas.microsoft.com/office/powerpoint/2010/main" val="245227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மகிழ்ச்சியடைந்தனர்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குறிக்கப்பட்டோர்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அப்பகுதியெங்கும்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கடவுளை வழிபட்டு வந்த மதிப்புக்குரிய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குடிமக்களையும்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தூண்டிவிட்டு,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பர்னபாவையும்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94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இன்னலுக்குள்ளாக்கி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தங்களது நாட்டிலிருந்து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துரத்திவிட்டார்கள்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படிந்திருந்த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எதிராக உதறிவிட்டு,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இக்கோனியாவுக்குச்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திளைத்திருந்தார்கள்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732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6345533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728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  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100: 1-2. 3. 5 (பல்லவி: 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நாம் அவர் மக்கள், அவர் மேய்க்கும் ஆடுகள்!</a:t>
            </a:r>
          </a:p>
        </p:txBody>
      </p:sp>
    </p:spTree>
    <p:extLst>
      <p:ext uri="{BB962C8B-B14F-4D97-AF65-F5344CB8AC3E}">
        <p14:creationId xmlns:p14="http://schemas.microsoft.com/office/powerpoint/2010/main" val="280976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ஆர்ப்பரித்து வாழ்த்துங்கள்! 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மகிழ்ச்சி நிறை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நாம் அவர் மக்கள், அவர்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ஆடுகள்!</a:t>
            </a:r>
          </a:p>
        </p:txBody>
      </p:sp>
    </p:spTree>
    <p:extLst>
      <p:ext uri="{BB962C8B-B14F-4D97-AF65-F5344CB8AC3E}">
        <p14:creationId xmlns:p14="http://schemas.microsoft.com/office/powerpoint/2010/main" val="212858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படைத்தவர்! நாம் அவர் மக்கள்,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ஆடுகள்!</a:t>
            </a:r>
            <a:endParaRPr lang="en-IN" sz="3600" dirty="0"/>
          </a:p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நாம் அவர் மக்கள், அவர்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ஆடுகள்!</a:t>
            </a:r>
          </a:p>
        </p:txBody>
      </p:sp>
    </p:spTree>
    <p:extLst>
      <p:ext uri="{BB962C8B-B14F-4D97-AF65-F5344CB8AC3E}">
        <p14:creationId xmlns:p14="http://schemas.microsoft.com/office/powerpoint/2010/main" val="133667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ஏனெனில், ஆண்டவர் நல்லவர்; என்றும் உள்ளது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தலைமுறைதோறும்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நம்பத்தக்கவர்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dirty="0"/>
          </a:p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நாம் அவர் மக்கள், அவர்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ஆடுகள்!</a:t>
            </a:r>
          </a:p>
        </p:txBody>
      </p:sp>
    </p:spTree>
    <p:extLst>
      <p:ext uri="{BB962C8B-B14F-4D97-AF65-F5344CB8AC3E}">
        <p14:creationId xmlns:p14="http://schemas.microsoft.com/office/powerpoint/2010/main" val="285876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95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 நடுவில் இருக்கும் ஆட்டுக்குட்டி அவர்களை மேய்க்கும்; வாழ்வு அளிக்கும் நீரூற்றுகளுக்கு வழிநடத்திச் செல்லும்.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யோவான் எழுதிய திருவெளிப்பாட்டிலிருந்து வாசகம் 7: 9, 14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b-17</a:t>
            </a:r>
          </a:p>
        </p:txBody>
      </p:sp>
    </p:spTree>
    <p:extLst>
      <p:ext uri="{BB962C8B-B14F-4D97-AF65-F5344CB8AC3E}">
        <p14:creationId xmlns:p14="http://schemas.microsoft.com/office/powerpoint/2010/main" val="407962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யாராலும்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எண்ணிக்கையிட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 பெரும் திரளான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வெண்மையான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தொங்கலாடை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அணிந்தவர்களாய்க்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குருத்தோலைகளைப்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என்னிடம் கூறியது: ``இவர்கள்</a:t>
            </a:r>
          </a:p>
        </p:txBody>
      </p:sp>
    </p:spTree>
    <p:extLst>
      <p:ext uri="{BB962C8B-B14F-4D97-AF65-F5344CB8AC3E}">
        <p14:creationId xmlns:p14="http://schemas.microsoft.com/office/powerpoint/2010/main" val="735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தங்களின்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தொங்கலாடைகளை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துவைத்து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வெண்மையாக்கிக்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இதனால்தான்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நின்று கொண்டு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வழிபட்டு வருகிறார்கள்; அரியணையில் வீற்றிருப்பவர்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இரா;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51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வெப்பமோ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அரியணை நடுவில் இருக்கும் ஆட்டுக்குட்டி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வாழ்வு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நீரூற்றுகளுக்கு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வழிநடத்திச்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செல்லும். கடவுள் அவர்களின் கண்ணீர்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துடைத்துவிடுவார்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.''</a:t>
            </a:r>
          </a:p>
        </p:txBody>
      </p:sp>
    </p:spTree>
    <p:extLst>
      <p:ext uri="{BB962C8B-B14F-4D97-AF65-F5344CB8AC3E}">
        <p14:creationId xmlns:p14="http://schemas.microsoft.com/office/powerpoint/2010/main" val="138405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6688703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95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10: 14-15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நல்ல ஆயன் நானே. நானும் என் ஆடுகளை அறிந்திருக்கிறேன்; என் ஆடுகளும் என்னை அறிந்திருக்கின்றன,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72688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87C73-8708-84D5-3606-161481632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EC7EE8-B53F-AF79-5182-B6505EC82DFF}"/>
              </a:ext>
            </a:extLst>
          </p:cNvPr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3826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அளிக்கிறேன்.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27-30</a:t>
            </a:r>
          </a:p>
        </p:txBody>
      </p:sp>
    </p:spTree>
    <p:extLst>
      <p:ext uri="{BB962C8B-B14F-4D97-AF65-F5344CB8AC3E}">
        <p14:creationId xmlns:p14="http://schemas.microsoft.com/office/powerpoint/2010/main" val="15084938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கூறியது: ``என் ஆடுகள் எனது குரலுக்குச் செவிசாய்க்கின்றன. எனக்கும் அவற்றைத் தெரியும். அவையும் என்னைப் பின்தொடர்கின்றன. நான் அவற்றிற்கு நிலைவாழ்வை அளிக்கிறேன். அவை என்றுமே அழியா. அவற்றை எனது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அவற்றை எனக்கு அளித்த என்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பெரியவர். அவற்றை என்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8331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இயலாது.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இருக்கிறோம்.''</a:t>
            </a:r>
          </a:p>
        </p:txBody>
      </p:sp>
    </p:spTree>
    <p:extLst>
      <p:ext uri="{BB962C8B-B14F-4D97-AF65-F5344CB8AC3E}">
        <p14:creationId xmlns:p14="http://schemas.microsoft.com/office/powerpoint/2010/main" val="379319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flythrough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F30A2C-CDDF-01D6-D50B-D3C5EE192241}"/>
              </a:ext>
            </a:extLst>
          </p:cNvPr>
          <p:cNvSpPr txBox="1"/>
          <p:nvPr/>
        </p:nvSpPr>
        <p:spPr>
          <a:xfrm>
            <a:off x="367647" y="2615682"/>
            <a:ext cx="77865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031478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304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இப்பாஸ்கா மறைநிகழ்வுகள் வழியாக எங்களை என்றும் அக்களிக்கச் செய்திட உம்மை வேண்டுகின்றோம்: அதனால் நாங்கள் தொடர்ந்து புரியும் பரிகாரச் செயல் எங்களுக்கு முடிவில்லாப் பேரின்பத்தின் காரணமாக அமைவதாக.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 நாளில்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278145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 செம்மறி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சாவைத் தமது சாவால் 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உயிர்ப்பினால் எங்கள் வாழ்வைப் புதுப்பித்தவரும்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பாஸ்கா மகிழ்ச்சி 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 மாந்தர் அனைவரும் அக்களிக்கின்றனர்;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8126589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054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6881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40441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வாழ்ந்து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நமக்காகப்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பரிந்துபேசும்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8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24590797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எங்களுக்காக இன்னும்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பாதுகாத்து வருகின்றார்;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 செய்யப்பட்ட அவர்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7141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7191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1809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மறைநிகழ்வால்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புதுப்பிக்கப்படுதல்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6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5742305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சீரமைக்கப்பட்டு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78137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4734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பலிப்பொருளுமான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5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4772791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தம் திரு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மெய்யான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69350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26691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76408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34832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408748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844978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8289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4433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33658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106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468567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28479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803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73792284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340427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27068691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6925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ஆடுகளுக்காக உயிரைக் கொடுத்து, தமது மந்தைக்காக உளம் கனிந்து உயிரைக் கொடுத்த நல்லாயன் உயிர்த்தெழுந்தார்,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15414566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361813292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 நெஞ்ச வீட்டினில் என் இன்பப் பாட்டினிலே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நாமம் நான் பாட என் உள்ளம் நீ வாழவே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அன்புத் தாயாக எந்நாளும் எனைக் காக்கவே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சொந்தம் நீயாக என் வாழ்வும் நீயாகவே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எழுந்து வா தேடும் அமைதி தா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அழைத்தேன் உயிர் கொடுத்தேன் உறவைத் தேடியே</a:t>
            </a:r>
          </a:p>
        </p:txBody>
      </p:sp>
    </p:spTree>
    <p:extLst>
      <p:ext uri="{BB962C8B-B14F-4D97-AF65-F5344CB8AC3E}">
        <p14:creationId xmlns:p14="http://schemas.microsoft.com/office/powerpoint/2010/main" val="95455222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97331137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பயணம்தான் நான் செல்ல பாதையும் நீயாகவே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வழியெல்லாம் துணையாக வாழ்வெல்லாம் இனிதாகவே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சுமையெல்லாம் சுகமாக பகையெல்லாம் பரிவாகவே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நினைவெல்லாம் நிறைவாக நெஞ்சோடு நீ வாழவே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எழுந்து வா தேடும் அமைதி தா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அழைத்தேன் உயிர் கொடுத்தேன் உறவைத் தேடியே</a:t>
            </a:r>
          </a:p>
        </p:txBody>
      </p:sp>
    </p:spTree>
    <p:extLst>
      <p:ext uri="{BB962C8B-B14F-4D97-AF65-F5344CB8AC3E}">
        <p14:creationId xmlns:p14="http://schemas.microsoft.com/office/powerpoint/2010/main" val="65034755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338977682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47247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 ஆயரே, உமது மந்தையைக் கனிவுடன் கண்ணோக்கியருளும்; உம் திருமகனின் உயர் மதிப்புள்ள இரத்தத்தால் மீட்ட உம் ஆடுகளை நிலையான பசும்புல் வெளியில் கூட்டிச் சேர்க்க அருள்வீராக.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உம்மை மன்றாடுகின்றோம்.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35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மாசில்லாக் கன்னியே மாதாவே உம்மேல்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நேசமில்லாதவர் நீசரே யாவார்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 வாழ்க வாழ்க மரியே -2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மூதாதை தாயாசெய் முற்பாவ மற்றாய்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லாதோனை மாதே நீ பெற்றாய் - வாழ்க ...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உம் மகன் தாமே உயிர் விடும் வேளை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என்னை உன் மைந்தனாய் ஈந்தனரன்றோ?-வாழ்க ...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3483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658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94104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752926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9702935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15620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57098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188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4788</Words>
  <Application>Microsoft Office PowerPoint</Application>
  <PresentationFormat>Widescreen</PresentationFormat>
  <Paragraphs>550</Paragraphs>
  <Slides>162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162</vt:i4>
      </vt:variant>
    </vt:vector>
  </HeadingPairs>
  <TitlesOfParts>
    <vt:vector size="17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36</cp:revision>
  <dcterms:created xsi:type="dcterms:W3CDTF">2024-04-02T02:37:24Z</dcterms:created>
  <dcterms:modified xsi:type="dcterms:W3CDTF">2025-04-23T12:05:08Z</dcterms:modified>
</cp:coreProperties>
</file>