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20" r:id="rId2"/>
    <p:sldId id="4808" r:id="rId3"/>
    <p:sldId id="4299" r:id="rId4"/>
    <p:sldId id="4101" r:id="rId5"/>
    <p:sldId id="4320" r:id="rId6"/>
    <p:sldId id="4321" r:id="rId7"/>
    <p:sldId id="1050" r:id="rId8"/>
    <p:sldId id="4015" r:id="rId9"/>
    <p:sldId id="4016" r:id="rId10"/>
    <p:sldId id="4017" r:id="rId11"/>
    <p:sldId id="4018" r:id="rId12"/>
    <p:sldId id="4019" r:id="rId13"/>
    <p:sldId id="774" r:id="rId14"/>
    <p:sldId id="676" r:id="rId15"/>
    <p:sldId id="4014" r:id="rId16"/>
    <p:sldId id="4011" r:id="rId17"/>
    <p:sldId id="4012" r:id="rId18"/>
    <p:sldId id="4013" r:id="rId19"/>
    <p:sldId id="4021" r:id="rId20"/>
    <p:sldId id="4229" r:id="rId21"/>
    <p:sldId id="4230" r:id="rId22"/>
    <p:sldId id="4957" r:id="rId23"/>
    <p:sldId id="4958" r:id="rId24"/>
    <p:sldId id="1326" r:id="rId25"/>
    <p:sldId id="1327" r:id="rId26"/>
    <p:sldId id="3416" r:id="rId27"/>
    <p:sldId id="362" r:id="rId28"/>
    <p:sldId id="4274" r:id="rId29"/>
    <p:sldId id="4275" r:id="rId30"/>
    <p:sldId id="4276" r:id="rId31"/>
    <p:sldId id="4277" r:id="rId32"/>
    <p:sldId id="3321" r:id="rId33"/>
    <p:sldId id="3323" r:id="rId34"/>
    <p:sldId id="3324" r:id="rId35"/>
    <p:sldId id="3325" r:id="rId36"/>
    <p:sldId id="4316" r:id="rId37"/>
    <p:sldId id="4317" r:id="rId38"/>
    <p:sldId id="4318" r:id="rId39"/>
    <p:sldId id="4319" r:id="rId40"/>
    <p:sldId id="4271" r:id="rId41"/>
    <p:sldId id="4272" r:id="rId42"/>
    <p:sldId id="4273" r:id="rId43"/>
    <p:sldId id="4161" r:id="rId44"/>
    <p:sldId id="3417" r:id="rId45"/>
    <p:sldId id="4023" r:id="rId46"/>
    <p:sldId id="5224" r:id="rId47"/>
    <p:sldId id="1100" r:id="rId48"/>
    <p:sldId id="4034" r:id="rId49"/>
    <p:sldId id="4035" r:id="rId50"/>
    <p:sldId id="5221" r:id="rId51"/>
    <p:sldId id="4025" r:id="rId52"/>
    <p:sldId id="3297" r:id="rId53"/>
    <p:sldId id="4027" r:id="rId54"/>
    <p:sldId id="4036" r:id="rId55"/>
    <p:sldId id="4037" r:id="rId56"/>
    <p:sldId id="4030" r:id="rId57"/>
    <p:sldId id="4031" r:id="rId58"/>
    <p:sldId id="4038" r:id="rId59"/>
    <p:sldId id="5223" r:id="rId60"/>
    <p:sldId id="1120" r:id="rId61"/>
    <p:sldId id="4959" r:id="rId62"/>
    <p:sldId id="1122" r:id="rId63"/>
    <p:sldId id="1123" r:id="rId64"/>
    <p:sldId id="4039" r:id="rId65"/>
    <p:sldId id="4040" r:id="rId66"/>
    <p:sldId id="4041" r:id="rId67"/>
    <p:sldId id="4042" r:id="rId68"/>
    <p:sldId id="4044" r:id="rId69"/>
    <p:sldId id="4045" r:id="rId70"/>
    <p:sldId id="4046" r:id="rId71"/>
    <p:sldId id="4047" r:id="rId72"/>
    <p:sldId id="4043" r:id="rId73"/>
    <p:sldId id="1378" r:id="rId74"/>
    <p:sldId id="5219" r:id="rId75"/>
    <p:sldId id="3635" r:id="rId76"/>
    <p:sldId id="4244" r:id="rId77"/>
    <p:sldId id="4245" r:id="rId78"/>
    <p:sldId id="3649" r:id="rId79"/>
    <p:sldId id="1106" r:id="rId80"/>
    <p:sldId id="4278" r:id="rId81"/>
    <p:sldId id="4279" r:id="rId82"/>
    <p:sldId id="4280" r:id="rId83"/>
    <p:sldId id="4281" r:id="rId84"/>
    <p:sldId id="4283" r:id="rId85"/>
    <p:sldId id="4284" r:id="rId86"/>
    <p:sldId id="4282" r:id="rId87"/>
    <p:sldId id="4286" r:id="rId88"/>
    <p:sldId id="4154" r:id="rId89"/>
    <p:sldId id="4155" r:id="rId90"/>
    <p:sldId id="4158" r:id="rId91"/>
    <p:sldId id="4287" r:id="rId92"/>
    <p:sldId id="3423" r:id="rId93"/>
    <p:sldId id="3408" r:id="rId94"/>
    <p:sldId id="3424" r:id="rId95"/>
    <p:sldId id="5193" r:id="rId96"/>
    <p:sldId id="1485" r:id="rId97"/>
    <p:sldId id="3409" r:id="rId98"/>
    <p:sldId id="3447" r:id="rId99"/>
    <p:sldId id="4307" r:id="rId100"/>
    <p:sldId id="5194" r:id="rId101"/>
    <p:sldId id="5190" r:id="rId102"/>
    <p:sldId id="5195" r:id="rId103"/>
    <p:sldId id="5196" r:id="rId104"/>
    <p:sldId id="5192" r:id="rId105"/>
    <p:sldId id="5197" r:id="rId106"/>
    <p:sldId id="5198" r:id="rId107"/>
    <p:sldId id="5199" r:id="rId108"/>
    <p:sldId id="5200" r:id="rId109"/>
    <p:sldId id="5201" r:id="rId110"/>
    <p:sldId id="5202" r:id="rId111"/>
    <p:sldId id="5203" r:id="rId112"/>
    <p:sldId id="5205" r:id="rId113"/>
    <p:sldId id="5206" r:id="rId114"/>
    <p:sldId id="5207" r:id="rId115"/>
    <p:sldId id="5208" r:id="rId116"/>
    <p:sldId id="5209" r:id="rId117"/>
    <p:sldId id="5210" r:id="rId118"/>
    <p:sldId id="5211" r:id="rId119"/>
    <p:sldId id="4483" r:id="rId120"/>
    <p:sldId id="3784" r:id="rId121"/>
    <p:sldId id="3785" r:id="rId122"/>
    <p:sldId id="3786" r:id="rId123"/>
    <p:sldId id="4322" r:id="rId124"/>
    <p:sldId id="3788" r:id="rId125"/>
    <p:sldId id="3789" r:id="rId126"/>
    <p:sldId id="3790" r:id="rId127"/>
    <p:sldId id="3791" r:id="rId128"/>
    <p:sldId id="3792" r:id="rId129"/>
    <p:sldId id="3793" r:id="rId130"/>
    <p:sldId id="3794" r:id="rId131"/>
    <p:sldId id="4963" r:id="rId132"/>
    <p:sldId id="4964" r:id="rId133"/>
    <p:sldId id="4965" r:id="rId134"/>
    <p:sldId id="4966" r:id="rId135"/>
    <p:sldId id="4967" r:id="rId136"/>
    <p:sldId id="4968" r:id="rId137"/>
    <p:sldId id="4969" r:id="rId138"/>
    <p:sldId id="4970" r:id="rId139"/>
    <p:sldId id="4971" r:id="rId140"/>
    <p:sldId id="4972" r:id="rId141"/>
    <p:sldId id="4973" r:id="rId142"/>
    <p:sldId id="4974" r:id="rId143"/>
    <p:sldId id="4975" r:id="rId144"/>
    <p:sldId id="3887" r:id="rId145"/>
    <p:sldId id="4325" r:id="rId146"/>
    <p:sldId id="4800" r:id="rId147"/>
    <p:sldId id="4801" r:id="rId148"/>
    <p:sldId id="4804" r:id="rId149"/>
    <p:sldId id="4803" r:id="rId150"/>
    <p:sldId id="4805" r:id="rId151"/>
    <p:sldId id="4976" r:id="rId152"/>
    <p:sldId id="4977" r:id="rId153"/>
    <p:sldId id="3844" r:id="rId154"/>
    <p:sldId id="4326" r:id="rId155"/>
    <p:sldId id="4484" r:id="rId156"/>
    <p:sldId id="4806" r:id="rId157"/>
    <p:sldId id="4807" r:id="rId158"/>
    <p:sldId id="4925" r:id="rId159"/>
    <p:sldId id="4947" r:id="rId160"/>
    <p:sldId id="4948" r:id="rId161"/>
    <p:sldId id="5212" r:id="rId162"/>
    <p:sldId id="5213" r:id="rId163"/>
    <p:sldId id="5214" r:id="rId164"/>
    <p:sldId id="5215" r:id="rId165"/>
    <p:sldId id="5216" r:id="rId166"/>
    <p:sldId id="5217" r:id="rId167"/>
    <p:sldId id="5218" r:id="rId1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89A7B-D4B8-2F80-02DE-8631BB58A5FE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r="4313"/>
          <a:stretch/>
        </p:blipFill>
        <p:spPr>
          <a:xfrm>
            <a:off x="8022210" y="-66558"/>
            <a:ext cx="4169790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1764678"/>
            <a:ext cx="8295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</a:t>
            </a:r>
          </a:p>
        </p:txBody>
      </p:sp>
    </p:spTree>
    <p:extLst>
      <p:ext uri="{BB962C8B-B14F-4D97-AF65-F5344CB8AC3E}">
        <p14:creationId xmlns:p14="http://schemas.microsoft.com/office/powerpoint/2010/main" val="229566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21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65:1,2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பெயருக்கு இசை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92719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மலருடன்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யாவுமே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மணம் பெற்று வாழ்தல்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புவிவாழ்வை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இறைமாண்பை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பெறவே</a:t>
            </a:r>
            <a:endParaRPr lang="ta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விரைவாய் வருவோம் தேவன்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98921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811125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சோர்வை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நன்மை அடைவோம்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பதம் இணைவோம்</a:t>
            </a:r>
          </a:p>
        </p:txBody>
      </p:sp>
    </p:spTree>
    <p:extLst>
      <p:ext uri="{BB962C8B-B14F-4D97-AF65-F5344CB8AC3E}">
        <p14:creationId xmlns:p14="http://schemas.microsoft.com/office/powerpoint/2010/main" val="389732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இளமை உணர்வுடன் உம் மக்கள்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உம் சொந்த மக்கள்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682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இவற்றுக்கு நாங்களும் தூய ஆவியும் சாட்சிகள்.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பணிகள் நூலிலிருந்து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5: 27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b-32. 40b-41</a:t>
            </a:r>
          </a:p>
        </p:txBody>
      </p:sp>
    </p:spTree>
    <p:extLst>
      <p:ext uri="{BB962C8B-B14F-4D97-AF65-F5344CB8AC3E}">
        <p14:creationId xmlns:p14="http://schemas.microsoft.com/office/powerpoint/2010/main" val="5282252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தலைமைக் குரு திருத்தூதர்களை நோக்கி, ``நீங்கள் இந்த இயேசு பற்றிக் கற்பிக்கக்கூடாது என்று நாங்கள் கண்டிப்பாய்க் கட்டளை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யிடவில்லையா? என்றாலும் எருசலேம் முழுவதும் நீங்கள் கற்பித்து வருகிறீர்கள்.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பார்க்கிறீர்களே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!''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கீழ்ப்படிவதைவிடக்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05052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அல்லவா கீழ்ப்படிய வேண்டும்?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தொங்கவைத்துக்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மனமாற்றத்தையும்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அளிப்பதற்காகக்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இவற்றுக்கு நாங்களும்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7872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கீழ்ப்படிவோருக்கு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என்றனர்.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பேசக்கூடாது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செய்தனர்.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பெயரை முன்னிட்டு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அவமதிப்புக்கு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உரியவர்களாகக்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கருதப்பட்டதால்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மகிழ்ச்சியோடு தலைமைச் சங்கத்தை விட்டு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44913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736072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89843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  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48807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pt-B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30: 1,3. 4-5. 10-11a,12b (பல்லவி: 1a)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கைத்தூக்கிவிட்டீர்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462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ஆண்டவரே, உம்மை ஏத்திப் புகழ்வேன்; ஏனெனில், நீர் என்னைக் கைதூக்கிவிட்டீர்; என்னைக் கண்டு என் பகைவர் மகிழ நீர் விடவில்லை. 3 ஆண்டவரே, நீர் என்னைப் பாதாளத்திலிருந்து ஏறிவரச் செய்தீர்; சாவுக்குழியில் இறங்கிய எனது உயிரைக்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கைத்தூக்கிவிட்டீர்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2550877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462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இறையன்பரே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நினைந்து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5 அவரது சினம்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நொடிப்பொழுதுதான்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வாழ்நாள் முழுதும் நீடிக்கும்; மாலையில் அழுகை;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காலையிலோ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ஆர்ப்பரிப்பு.</a:t>
            </a:r>
            <a:endParaRPr lang="en-IN" sz="3600" dirty="0"/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கைத்தூக்கிவிட்டீர்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916632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462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களிநடனமாக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மாற்றிவிட்டீர்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கைத்தூக்கிவிட்டீர்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9517062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9550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கொல்லப்பட்ட ஆட்டுக்குட்டி வல்லமையும் செல்வமும் பெறத் தகுதி பெற்றது.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திருவெளிப்பாட்டிலிருந்து வாசகம் 5: 11-14</a:t>
            </a:r>
          </a:p>
        </p:txBody>
      </p:sp>
    </p:spTree>
    <p:extLst>
      <p:ext uri="{BB962C8B-B14F-4D97-AF65-F5344CB8AC3E}">
        <p14:creationId xmlns:p14="http://schemas.microsoft.com/office/powerpoint/2010/main" val="17163402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நான் பார்த்துக்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கொண்டிருக்கும்போது, அரியணையையும் உயிர்களையும் மூப்பர்களையும் சுற்றி நின்ற கோடிக்கணக்கான வானதூதர்களின் குரலைக் கேட்டேன்: ``கொல்லப்பட்ட ஆட்டுக்குட்டி வல்லமையும் செல்வமும் ஞானமும் ஆற்றலும்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பெற்றது'' என்று அவர்கள் உரத்த குரலில்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96287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பின்பு, விண்ணுலகு, மண்ணுலகு,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கீழுலகு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கடல் எங்கும்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அனைத்தும், அவற்றில் இருந்த ஒவ்வொன்றும், ``அரியணையில்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கேட்டேன்.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அந்த நான்கு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845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7767936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கிறிஸ்து உயிர்த்தெழுந்தார். அனைத்தையும் படைத்தவர் அவரே; மானிடக் குலத்தின்மீது இரக்கம் கொண்டவரும் அவரே.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8187656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95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அருகில் வந்து, அப்பத்தை எடுத்து அவர்களிடம் கொடுத்தார்; மீனையும் அவ்வாறே கொடுத்தார்.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21: 1-19</a:t>
            </a:r>
          </a:p>
        </p:txBody>
      </p:sp>
    </p:spTree>
    <p:extLst>
      <p:ext uri="{BB962C8B-B14F-4D97-AF65-F5344CB8AC3E}">
        <p14:creationId xmlns:p14="http://schemas.microsoft.com/office/powerpoint/2010/main" val="15436497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திபேரியக்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கடல் அருகே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தோன்றியது இவ்வாறு: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திதிம்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கானாவைச்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நத்தனியேல்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இருவரும்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அவர்களிடம்,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மீன்பிடிக்கப்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போகிறேன்” என்றார். அவர்கள், “நாங்களும்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75842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வருகிறோம்” என்று கூறி,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அன்று இரவு அவர்களுக்கு மீன் ஒன்றும் கிடைக்கவில்லை.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ஏற்கெனவே விடியற்காலை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நின்றார். ஆனால் அவர் இயேசு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அறிந்துகொள்ளவில்லை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மீன்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அதற்கு அவர்கள், “இல்லை” என்றார்கள்.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மீன் கிடைக்கும்”</a:t>
            </a:r>
          </a:p>
        </p:txBody>
      </p:sp>
    </p:spTree>
    <p:extLst>
      <p:ext uri="{BB962C8B-B14F-4D97-AF65-F5344CB8AC3E}">
        <p14:creationId xmlns:p14="http://schemas.microsoft.com/office/powerpoint/2010/main" val="18105695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அவர்களிடம் கூறினார். அவர்களும்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மீன்கள் மிகுதியாய்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அகப்பட்டதால்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இழுக்க முடியவில்லை.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“அங்கு நிற்பவர்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இடுப்பில் கட்டிக்கொண்டு கடலில்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வலையை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7677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இழுத்துக்கொண்டு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வந்தார்கள்.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இல்லை; ஏறக்குறைய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மூட்டியிருப்பதையும்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இருந்தது. இயேசு அவர்களிடம், “நீங்கள்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176189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படகில் ஏறி,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இழுத்தார். வலை நிறைய பெரிய மீன்கள் இருந்தன. அவற்றின் எண்ணிக்கை நூற்று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ஐம்பத்து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மூன்று. இத்தனை மீன்கள் இருந்தும் 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கிழியவில்லை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எவரும், “நீர் யார்?”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துணியவில்லை. ஏனெனில்,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அவர்கள் அறிந்துகொண்டார்கள். இயேசு அவர்கள் அருகில்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378193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அவர்களிடம் கொடுத்தார்;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கொடுத்தார். இவ்வாறு, இயேசு இறந்து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இப்போது மூன்றாம்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உணவருந்தியபின்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இவர்களைவிட மிகுதியாக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செலுத்துகிறாயா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996971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“ஆம்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உண்டு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 இயேசு அவரிடம்,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 வளர்” என்றார். இரண்டாம் முறையாக இயேசு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செலுத்துகிறாயா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“ஆம்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உண்டு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 இயேசு அவரிடம், “என் ஆடுகளை மேய்”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2404672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முறையாக இயேசு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உனக்கு என்னிடம் அன்பு உண்டா?” என்று கேட்டார். ‘உனக்கு என்னிடம் அன்பு உண்டா?’ என்று இயேசு மூன்றாம்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உண்டு என்பது நீர் அறியாத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340396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அவரிடம்,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 வளர்.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இருந்தபோது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கட்டிக்கொண்டு உனக்கு விருப்பமான இடத்தில் நடமாடி வந்தாய். உனக்கு முதிர்ந்த வயது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கொடுப்பாய். வேறொருவர்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கட்டி, உனக்கு விருப்பம் 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கூட்டிச்செல்வார்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எவ்வாறு இறந்து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மாட்சிப்படுத்தப்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போகிறார் </a:t>
            </a:r>
          </a:p>
        </p:txBody>
      </p:sp>
    </p:spTree>
    <p:extLst>
      <p:ext uri="{BB962C8B-B14F-4D97-AF65-F5344CB8AC3E}">
        <p14:creationId xmlns:p14="http://schemas.microsoft.com/office/powerpoint/2010/main" val="33823813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குறிப்பிட்டே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இவ்வாறு சொன்னார்.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பின்தொடர்”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5721034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5011291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காணும் உயிர்கள் எல்லாம்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 அவரினிலே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தேடும் அமைதி எல்லாம் நாதன் அவர் பெயரினிலே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தேவனோடுதான் என்றும் நானும் வாழத்தான்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78202519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2593384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எனைத் தெரிந்தாய் கருவினிலே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அணைத்துக் கொண்டாய் அன்பினிலே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 அறிய தரணி எல்லாம்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 கரத்தில் தாங்கிக் கொண்டாய்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தேவனோடுதான் என்றும் நானும் வாழத்தான்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12903336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1411894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காரணத்தை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24:35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அல்லேலூயா. 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வாழ நீ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நீங்காத நினைவாக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கதியாக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தேடல் நீயே என்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இராகம் தாளம்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69330873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உயிராக வா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வாழ நீ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நீங்காத நினைவாக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கதியாக வா</a:t>
            </a:r>
          </a:p>
        </p:txBody>
      </p:sp>
    </p:spTree>
    <p:extLst>
      <p:ext uri="{BB962C8B-B14F-4D97-AF65-F5344CB8AC3E}">
        <p14:creationId xmlns:p14="http://schemas.microsoft.com/office/powerpoint/2010/main" val="292329176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202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பயணம் அன்றோ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தலைசாய்க்கும்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குயிலாகினேன்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</a:t>
            </a:r>
          </a:p>
        </p:txBody>
      </p:sp>
    </p:spTree>
    <p:extLst>
      <p:ext uri="{BB962C8B-B14F-4D97-AF65-F5344CB8AC3E}">
        <p14:creationId xmlns:p14="http://schemas.microsoft.com/office/powerpoint/2010/main" val="168819308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வாழ நீ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நீங்காத நினைவாக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கதியாக வா</a:t>
            </a:r>
          </a:p>
        </p:txBody>
      </p:sp>
    </p:spTree>
    <p:extLst>
      <p:ext uri="{BB962C8B-B14F-4D97-AF65-F5344CB8AC3E}">
        <p14:creationId xmlns:p14="http://schemas.microsoft.com/office/powerpoint/2010/main" val="16584538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202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உம் வாக்கு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உள்ளார்ந்த நலம் வேண்டி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</a:t>
            </a:r>
          </a:p>
        </p:txBody>
      </p:sp>
    </p:spTree>
    <p:extLst>
      <p:ext uri="{BB962C8B-B14F-4D97-AF65-F5344CB8AC3E}">
        <p14:creationId xmlns:p14="http://schemas.microsoft.com/office/powerpoint/2010/main" val="20145372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வாழ நீ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நீங்காத நினைவாக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கதியாக வா</a:t>
            </a:r>
          </a:p>
        </p:txBody>
      </p:sp>
    </p:spTree>
    <p:extLst>
      <p:ext uri="{BB962C8B-B14F-4D97-AF65-F5344CB8AC3E}">
        <p14:creationId xmlns:p14="http://schemas.microsoft.com/office/powerpoint/2010/main" val="272694713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சேர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மகிழ்ந்துப்பாடுதே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விலைமதிப்பில்லா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08740691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மகிழ்ந்துப்பாடுதே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வறுமையில்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வாடச்செய்தார்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 - 2</a:t>
            </a:r>
          </a:p>
        </p:txBody>
      </p:sp>
    </p:spTree>
    <p:extLst>
      <p:ext uri="{BB962C8B-B14F-4D97-AF65-F5344CB8AC3E}">
        <p14:creationId xmlns:p14="http://schemas.microsoft.com/office/powerpoint/2010/main" val="382045997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94104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752926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9702935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15620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57098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188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5302</Words>
  <Application>Microsoft Office PowerPoint</Application>
  <PresentationFormat>Widescreen</PresentationFormat>
  <Paragraphs>570</Paragraphs>
  <Slides>167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167</vt:i4>
      </vt:variant>
    </vt:vector>
  </HeadingPairs>
  <TitlesOfParts>
    <vt:vector size="17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36</cp:revision>
  <dcterms:created xsi:type="dcterms:W3CDTF">2024-04-02T02:37:24Z</dcterms:created>
  <dcterms:modified xsi:type="dcterms:W3CDTF">2025-04-23T11:57:04Z</dcterms:modified>
</cp:coreProperties>
</file>