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220" r:id="rId2"/>
    <p:sldId id="4808" r:id="rId3"/>
    <p:sldId id="4299" r:id="rId4"/>
    <p:sldId id="4101" r:id="rId5"/>
    <p:sldId id="4320" r:id="rId6"/>
    <p:sldId id="4321" r:id="rId7"/>
    <p:sldId id="1050" r:id="rId8"/>
    <p:sldId id="4015" r:id="rId9"/>
    <p:sldId id="4016" r:id="rId10"/>
    <p:sldId id="4017" r:id="rId11"/>
    <p:sldId id="4018" r:id="rId12"/>
    <p:sldId id="4019" r:id="rId13"/>
    <p:sldId id="774" r:id="rId14"/>
    <p:sldId id="676" r:id="rId15"/>
    <p:sldId id="4014" r:id="rId16"/>
    <p:sldId id="4011" r:id="rId17"/>
    <p:sldId id="4012" r:id="rId18"/>
    <p:sldId id="4013" r:id="rId19"/>
    <p:sldId id="4021" r:id="rId20"/>
    <p:sldId id="4229" r:id="rId21"/>
    <p:sldId id="4230" r:id="rId22"/>
    <p:sldId id="4957" r:id="rId23"/>
    <p:sldId id="4958" r:id="rId24"/>
    <p:sldId id="1326" r:id="rId25"/>
    <p:sldId id="1327" r:id="rId26"/>
    <p:sldId id="3416" r:id="rId27"/>
    <p:sldId id="362" r:id="rId28"/>
    <p:sldId id="4274" r:id="rId29"/>
    <p:sldId id="4275" r:id="rId30"/>
    <p:sldId id="4276" r:id="rId31"/>
    <p:sldId id="4277" r:id="rId32"/>
    <p:sldId id="3321" r:id="rId33"/>
    <p:sldId id="3323" r:id="rId34"/>
    <p:sldId id="3324" r:id="rId35"/>
    <p:sldId id="3325" r:id="rId36"/>
    <p:sldId id="4316" r:id="rId37"/>
    <p:sldId id="4317" r:id="rId38"/>
    <p:sldId id="4318" r:id="rId39"/>
    <p:sldId id="4319" r:id="rId40"/>
    <p:sldId id="4271" r:id="rId41"/>
    <p:sldId id="4272" r:id="rId42"/>
    <p:sldId id="4273" r:id="rId43"/>
    <p:sldId id="4161" r:id="rId44"/>
    <p:sldId id="3417" r:id="rId45"/>
    <p:sldId id="4023" r:id="rId46"/>
    <p:sldId id="3290" r:id="rId47"/>
    <p:sldId id="3292" r:id="rId48"/>
    <p:sldId id="4811" r:id="rId49"/>
    <p:sldId id="4812" r:id="rId50"/>
    <p:sldId id="4813" r:id="rId51"/>
    <p:sldId id="4814" r:id="rId52"/>
    <p:sldId id="4815" r:id="rId53"/>
    <p:sldId id="5221" r:id="rId54"/>
    <p:sldId id="3297" r:id="rId55"/>
    <p:sldId id="3320" r:id="rId56"/>
    <p:sldId id="4816" r:id="rId57"/>
    <p:sldId id="4817" r:id="rId58"/>
    <p:sldId id="4818" r:id="rId59"/>
    <p:sldId id="5222" r:id="rId60"/>
    <p:sldId id="3851" r:id="rId61"/>
    <p:sldId id="4819" r:id="rId62"/>
    <p:sldId id="4820" r:id="rId63"/>
    <p:sldId id="5223" r:id="rId64"/>
    <p:sldId id="3246" r:id="rId65"/>
    <p:sldId id="4959" r:id="rId66"/>
    <p:sldId id="3303" r:id="rId67"/>
    <p:sldId id="3338" r:id="rId68"/>
    <p:sldId id="4821" r:id="rId69"/>
    <p:sldId id="4822" r:id="rId70"/>
    <p:sldId id="4823" r:id="rId71"/>
    <p:sldId id="4824" r:id="rId72"/>
    <p:sldId id="4825" r:id="rId73"/>
    <p:sldId id="4826" r:id="rId74"/>
    <p:sldId id="4827" r:id="rId75"/>
    <p:sldId id="4828" r:id="rId76"/>
    <p:sldId id="1378" r:id="rId77"/>
    <p:sldId id="5219" r:id="rId78"/>
    <p:sldId id="3635" r:id="rId79"/>
    <p:sldId id="4244" r:id="rId80"/>
    <p:sldId id="4245" r:id="rId81"/>
    <p:sldId id="3649" r:id="rId82"/>
    <p:sldId id="1106" r:id="rId83"/>
    <p:sldId id="4278" r:id="rId84"/>
    <p:sldId id="4279" r:id="rId85"/>
    <p:sldId id="4280" r:id="rId86"/>
    <p:sldId id="4281" r:id="rId87"/>
    <p:sldId id="4283" r:id="rId88"/>
    <p:sldId id="4284" r:id="rId89"/>
    <p:sldId id="4282" r:id="rId90"/>
    <p:sldId id="4286" r:id="rId91"/>
    <p:sldId id="4154" r:id="rId92"/>
    <p:sldId id="4155" r:id="rId93"/>
    <p:sldId id="4158" r:id="rId94"/>
    <p:sldId id="4287" r:id="rId95"/>
    <p:sldId id="3423" r:id="rId96"/>
    <p:sldId id="3408" r:id="rId97"/>
    <p:sldId id="3424" r:id="rId98"/>
    <p:sldId id="5193" r:id="rId99"/>
    <p:sldId id="1485" r:id="rId100"/>
    <p:sldId id="3409" r:id="rId101"/>
    <p:sldId id="3447" r:id="rId102"/>
    <p:sldId id="4307" r:id="rId103"/>
    <p:sldId id="5194" r:id="rId104"/>
    <p:sldId id="5190" r:id="rId105"/>
    <p:sldId id="5195" r:id="rId106"/>
    <p:sldId id="5196" r:id="rId107"/>
    <p:sldId id="5192" r:id="rId108"/>
    <p:sldId id="5197" r:id="rId109"/>
    <p:sldId id="5198" r:id="rId110"/>
    <p:sldId id="5199" r:id="rId111"/>
    <p:sldId id="5200" r:id="rId112"/>
    <p:sldId id="5201" r:id="rId113"/>
    <p:sldId id="5202" r:id="rId114"/>
    <p:sldId id="5203" r:id="rId115"/>
    <p:sldId id="5205" r:id="rId116"/>
    <p:sldId id="5206" r:id="rId117"/>
    <p:sldId id="5207" r:id="rId118"/>
    <p:sldId id="5208" r:id="rId119"/>
    <p:sldId id="5209" r:id="rId120"/>
    <p:sldId id="5210" r:id="rId121"/>
    <p:sldId id="5211" r:id="rId122"/>
    <p:sldId id="4483" r:id="rId123"/>
    <p:sldId id="3784" r:id="rId124"/>
    <p:sldId id="3785" r:id="rId125"/>
    <p:sldId id="3786" r:id="rId126"/>
    <p:sldId id="4322" r:id="rId127"/>
    <p:sldId id="3788" r:id="rId128"/>
    <p:sldId id="3789" r:id="rId129"/>
    <p:sldId id="3790" r:id="rId130"/>
    <p:sldId id="3791" r:id="rId131"/>
    <p:sldId id="3792" r:id="rId132"/>
    <p:sldId id="3793" r:id="rId133"/>
    <p:sldId id="3794" r:id="rId134"/>
    <p:sldId id="4963" r:id="rId135"/>
    <p:sldId id="4964" r:id="rId136"/>
    <p:sldId id="4965" r:id="rId137"/>
    <p:sldId id="4966" r:id="rId138"/>
    <p:sldId id="4967" r:id="rId139"/>
    <p:sldId id="4968" r:id="rId140"/>
    <p:sldId id="4969" r:id="rId141"/>
    <p:sldId id="4970" r:id="rId142"/>
    <p:sldId id="4971" r:id="rId143"/>
    <p:sldId id="4972" r:id="rId144"/>
    <p:sldId id="4973" r:id="rId145"/>
    <p:sldId id="4974" r:id="rId146"/>
    <p:sldId id="4975" r:id="rId147"/>
    <p:sldId id="3887" r:id="rId148"/>
    <p:sldId id="4325" r:id="rId149"/>
    <p:sldId id="4800" r:id="rId150"/>
    <p:sldId id="4801" r:id="rId151"/>
    <p:sldId id="4804" r:id="rId152"/>
    <p:sldId id="4803" r:id="rId153"/>
    <p:sldId id="4805" r:id="rId154"/>
    <p:sldId id="4976" r:id="rId155"/>
    <p:sldId id="4977" r:id="rId156"/>
    <p:sldId id="3844" r:id="rId157"/>
    <p:sldId id="4326" r:id="rId158"/>
    <p:sldId id="4484" r:id="rId159"/>
    <p:sldId id="4806" r:id="rId160"/>
    <p:sldId id="4807" r:id="rId161"/>
    <p:sldId id="4925" r:id="rId162"/>
    <p:sldId id="4947" r:id="rId163"/>
    <p:sldId id="4948" r:id="rId164"/>
    <p:sldId id="5212" r:id="rId165"/>
    <p:sldId id="5213" r:id="rId166"/>
    <p:sldId id="5214" r:id="rId167"/>
    <p:sldId id="5215" r:id="rId168"/>
    <p:sldId id="5216" r:id="rId169"/>
    <p:sldId id="5217" r:id="rId170"/>
    <p:sldId id="5218" r:id="rId1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2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87B6-6D7B-CD02-9928-FE735EDB4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7A998-9751-9B11-3CE4-5375989F2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94DF0-BC86-3108-D1D1-0A74B76F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1300-D286-350B-0D51-A0C402C5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8F8CD-5368-7769-0864-898E8BC6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5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9CBD-E8F4-34E0-BD4A-9286586E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C9938-CF3F-50B2-7943-244D3D6A8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793B0-FDF6-435C-CAE8-CB1742EF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BC3DA-4A13-D5BE-5514-F6B220FC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85243-4FF6-6050-2656-1F50BAEBE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DB56-8B53-EC33-9721-45D02623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0F7E3-6B41-1CA9-BA7E-BF969E626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B4E92-A086-3826-454F-D3F4C3C4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C597D-CC66-2301-6020-D6B4E4B7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0BA92-877C-B0AD-90EE-A109273D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3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EEE3-F879-9D9E-A65E-80215923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D54D9-6882-F90C-81CF-89E307AA0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E31AD-AE63-275E-B06B-79DA6A1D9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CCD5B-9460-C9B2-D0A2-2F5EEEBC3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16443-9520-C56A-5158-079A7AF6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77BE2-F6B7-43A2-C162-36F9C77C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0E25-BA56-047A-DC62-22E2AA85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F6BFB-1D72-EECF-DC41-AEF4C7B5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7804C-7D63-52C9-F9F6-5BA209A1D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84C18-91A3-D696-DD61-4424853BF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F06C7-6FE2-0C80-5979-312FCF49B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7A43E4-F3F6-EFD5-BB7D-42531983B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BB7A40-28B8-BE31-F273-37A77E98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3E3D54-C70C-770E-6C31-FE3916DCA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9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6374-613E-6101-9521-685EEE228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C2DEC6-1C87-9C0A-FEC0-3A8755E4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24AB4-23DC-D552-AFF0-6391D269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FC0A9B-967F-9F64-869F-D81B2EB3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8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7A2D5-2521-AED1-0ED8-3A3391297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540673-2862-9672-3E0C-A0E870A7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3C5D8-AA96-F1CF-F1C3-8ECF0D0B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0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CFD8-31AA-8C9C-4B41-04DCBDB86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13904-D064-DA10-7768-E70544041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B01F2-5838-E02E-86A3-62E3C9924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D3779-6628-94FC-E56F-83A4C0C5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01102-808D-E6CB-3F48-18E81851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4C8C0-40BE-2EF4-66AF-271E0776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1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2841-9F5B-4B66-EB49-FA189B77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38B723-63D6-FFF2-99FD-462CCF4FB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670B1-7930-E0E5-62C6-BEC79B984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ABE55-4E9B-D9AF-1EDF-DB6818E8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4C13A-9E43-0E31-FDF5-E6DF1302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437F7-3EB0-FEB7-3CA3-4BAE2210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4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93384-6ACC-3E47-3692-922B234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A438F-CBE4-53F7-6424-37ABA3339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B5237-8821-DA8A-2894-CCD7E4F9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81BB6-50A8-C3C2-1595-D8FE0562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0E273-8995-D253-A2B7-AB74618E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7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1FD8F7-658E-1696-E47B-C215DAE5B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F67E3-BF64-3D06-17E6-085C4A885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ABE74-F982-89C2-F3D6-2025D226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B057D-69E1-C904-BE17-10BB5EC3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CA48F-4F37-8E2E-8A7A-D2D8A750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9EEA9-8D3A-B168-07C9-A85826CC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BA2D1-389A-7592-149B-8A9957D5F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E28D0-DE66-929C-CAD7-036AC45C3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A26ED-AFA1-4476-B1ED-EFDC4CC406EB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DC769-5E94-E065-C4E2-3D95F11F5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B001E-DA8C-3772-FC00-9E09E1176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1A85981-6FA0-6C98-0E94-458EB7E0E72E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8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r="4313"/>
          <a:stretch/>
        </p:blipFill>
        <p:spPr>
          <a:xfrm>
            <a:off x="8022210" y="-66558"/>
            <a:ext cx="4169790" cy="6924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0C039-D0E7-489F-B0F2-7E32680BB4C4}"/>
              </a:ext>
            </a:extLst>
          </p:cNvPr>
          <p:cNvSpPr txBox="1"/>
          <p:nvPr/>
        </p:nvSpPr>
        <p:spPr>
          <a:xfrm>
            <a:off x="0" y="1764678"/>
            <a:ext cx="82955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பாஸ்கா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 வாரம் – ஞாயிறு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</p:spTree>
    <p:extLst>
      <p:ext uri="{BB962C8B-B14F-4D97-AF65-F5344CB8AC3E}">
        <p14:creationId xmlns:p14="http://schemas.microsoft.com/office/powerpoint/2010/main" val="2295660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217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65:1,2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புகழை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மாட்சிப்படுத்துங்கள்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அவரது பெயருக்கு இசை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927196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552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திருப்பவனி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திருச்சபை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மலருடன்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யாவுமே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மணம் பெற்று வாழ்தல்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நீதியே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புவிவாழ்வை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நாமும்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தரவே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இறைமாண்பை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இன்றே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பெறவே</a:t>
            </a:r>
            <a:endParaRPr lang="ta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விரைவாய் வருவோம் தேவன்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2989219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811125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திருப்பவனி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திருச்சபை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இறைதிருக்குலமே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பேறுடனே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பாடும்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சோர்வை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நீக்குமே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திருவாழ்வைத்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தேடி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மறைவாழ்வின்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நன்மை அடைவோம்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பணிவாய்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குலமாய்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பதம் இணைவோம்</a:t>
            </a:r>
          </a:p>
        </p:txBody>
      </p:sp>
    </p:spTree>
    <p:extLst>
      <p:ext uri="{BB962C8B-B14F-4D97-AF65-F5344CB8AC3E}">
        <p14:creationId xmlns:p14="http://schemas.microsoft.com/office/powerpoint/2010/main" val="3897326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19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37403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என்றும் அதிலும்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மீட்டருளினீர்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நினைவுகூரும்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பொழிந்தருளும்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ஏனெனில் நிலத்தை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வளப்படுத்தவும்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உடலுக்குப்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புத்துணர்வும்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8074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கருவியாகவும்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எவ்வாறெனில்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தண்ணீரின் வழியாக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அடிமைத்தளையை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அகற்றினீர்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தணித்தீர்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அதன் வழியாக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செய்ய இருந்த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முன்னறிவித்தனர்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இறுதியாக,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யோர்தானில்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புனிதமாக்கிய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தண்ணீரின்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பாவக்கறை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படிந்த எங்கள்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இயல்பைப்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4537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29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பிறப்பு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கழுவிப்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ஆகவே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இருப்பதாக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1077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உப்பிடவேண்டுமென்று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3037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தோல்வியுறச்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7664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04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இரக்கம் என்றென்றும் உள்ளது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பிதாவும்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 போல இன்றும் என்றும்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8488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5334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113391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9144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 போற்றுங்கள்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 இரக்கம் என்றென்றும் உள்ளதே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 மகனும் தூயஆவியாரும்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 புகழும் ஒன்றாய் பெறுக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தொடக்கத்தில் இருந்ததுபோல்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என்றென்றும்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1601126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12582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848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இளமை உணர்வுடன் உம் மக்கள்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உம் சொந்த மக்கள்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மீண்டும் பெற்றுள்ள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பிடியில் வைத்திருக்க முடியவில்லை.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14, 22-33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பெந்தக்கோஸ்து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நாள் வந்தபோது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பதினொருவருடன்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சேர்ந்து, எழுந்து நின்று, உரத்த குரலில் அவர்களிடம்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பின்வருமாறு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கவனித்துக்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நாசரேத்து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வழியாக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நடுவில்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அருஞ்செயல்களையும்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செய்து,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இன்னாரென்று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இது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வரையறுத்துள்ள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திட்டத்தின்படியும்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முன்னறிவின்படியும்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அறியாதார்மூலம்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அறைந்து கொன்றீர்கள்.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26358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கடவுள் அவரை 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ஏனென்றால் மரணம்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பிடியில் வைத்திருக்க முடியவில்லை.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உள்ளார்; எனவே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அசைவுறேன்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இதனால் என்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நா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7882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எதிர்பார்ப்பில்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ஏனென்றால்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ஒப்புவிக்கமாட்டீர்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படுகுழியைக்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காணவிடமாட்டீர்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எனக்கு நிறைவான மகிழ்ச்சி உண்டு.’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குலமுதல்வராகிய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நான் சொல்வதை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மறுக்கமாட்டீர்கள்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47982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கல்லறை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இந்நாள்வரை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இருக்கிறது.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என்பதால், தம் வழித்தோன்றல் ஒருவர் அவரது 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கடவுள்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அறிந்திருந்தார்.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உயிர்த்தெழுதலை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முன்னறிந்து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ஒப்புவிக்கமாட்டீர்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உடல்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படுகுழியைக்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காணவிடமாட்டீர்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கூறியிருக்கிறார். கடவுள்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16919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இதற்கு நாங்கள்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இதுதான்.”</a:t>
            </a:r>
          </a:p>
        </p:txBody>
      </p:sp>
    </p:spTree>
    <p:extLst>
      <p:ext uri="{BB962C8B-B14F-4D97-AF65-F5344CB8AC3E}">
        <p14:creationId xmlns:p14="http://schemas.microsoft.com/office/powerpoint/2010/main" val="33260570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736072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16: 1-2,5. 7-8. 9-10. 11 (பல்லவி: 11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தலைவர்;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வேறு செல்வம் எனக்கு இல்லை’ என்று சொன்னேன்.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சொத்து; அவரே என் கிண்ணம்;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எனக்கு அறிவுரை வழங்கும்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மனச்சான்று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எச்சரிக்கின்றது.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உள்ளார்; எனவே,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அசைவுறேன்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11530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என்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உள்ளம்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துள்ளுகின்றது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பாதுகாப்பில்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ஒப்புவிக்கமாட்டீர்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படுகுழியைக்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விடமாட்டீர்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41926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எனக்கு நிறைவான மகிழ்ச்சி உண்டு;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பேரின்பம் உண்டு.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நான்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36773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விலை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மறுவற்ற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ஆட்டுக்குட்டியைப்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 மதிப்புள்ள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17-21</a:t>
            </a:r>
          </a:p>
        </p:txBody>
      </p:sp>
    </p:spTree>
    <p:extLst>
      <p:ext uri="{BB962C8B-B14F-4D97-AF65-F5344CB8AC3E}">
        <p14:creationId xmlns:p14="http://schemas.microsoft.com/office/powerpoint/2010/main" val="7067944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 அழைத்து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செயல்களின்படியே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ஆகையால் இவ்வுலகில்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அன்னியராய்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வீணான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என்னவென்று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வெள்ளியும்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அழிவுக்குட்பட்டது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அல்ல; மாறாக,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மறுவற்ற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குட்டியைப்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 மதிப்புள்ள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தோன்றுமுன்னரே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முன்குறிக்கப்பட்ட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கடைசிக் காலத்தில் உங்களுக்காக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இறந்த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பெருமைப்படுத்தியுள்ளார்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60854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இதனால்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கொண்டு அவரை எதிர் நோக்கி இருக்கவே இவ்வாறு செய்தார்.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2229660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7767936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118: 24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ஆண்டவர் தோற்றுவித்த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 இதுவே;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7416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கொடுத்தார். அவர்கள் அவரை அடையாளம் கண்டுகொண்டார்கள்.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24: 13-35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முதல் நாள்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ஏறத்தாழ பதினொரு கிலோ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அவ்வூரின்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எம்மாவு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இந்நிகழ்ச்சிகள்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உரையாடிக்கொண்டே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இப்படி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உரையாடிக்கொண்டும்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வினவிக்கொண்டும்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சென்றபோது,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நெருங்கிவந்து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அவர்களோடு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அவர் யார் என்று அறிந்து உணர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முடியாதவாறு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கண்கள்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மறைக்கப்பட்டிருந்தன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அவர்களை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வழிநெடுகிலும்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பேசிக்கொண்டிருப்பது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என்ன?” என்று கேட்டார். அவர்கள் முக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வாட்டத்தோடு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கிளயோப்பா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அவரிடம்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தங்கியிருப்பவர்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உமக்குமட்டும்தான்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36070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தெரியாதோ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!"என்றார். அதற்கு அவர் அவர்களிடம், “என்ன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 அவர்கள்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நாசரேத்து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பற்றியேதான்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பேசுகின்றோம்.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எல்லாருக்கும்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முன்பாகச்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போகிறார் என்று நாங்கள் எதிர்பார்த்து இருந்தோம்.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ஆட்சியாளர்களும்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மரணதண்டனை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17539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அறைந்தார்கள்.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ஆகின்றன. ஆனால்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மலைப்புக்குள்ளாக்கினர்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விடியற்காலையில்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வந்து,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கண்டதாகவும்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கூறியதாகவும்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சொன்னார்கள்.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802603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அப்பெண்கள்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காணவில்லை” என்றார்கள்.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அவர்களை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எல்லாவற்றையும் நம்ப இயலாத மந்த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மாட்சியடைவதற்குமுன்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இத்துன்பங்களைப்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படவேண்டுமல்லவா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76663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நூல்களிலும்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அவர்களுக்கு விளக்கினார்.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தாங்கள்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போகவேண்டிய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நெருங்கி வந்தார்கள்.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அதற்கு அப்பால்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போகிறவர்போலக்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காட்டிக்கொண்டார்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அவரிடம், “எங்களோடு தங்கும்; ஏனெனில் மாலை நேரம் ஆயிற்று;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பொழுதும்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போயிற்று”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கட்டாயப்படுத்தி அவரை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23905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இணங்கவைத்தார்கள்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அவர்களோடு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அமர்ந்திருந்தபோது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போற்றி, பிட்டு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கொடுத்தார். அப்போது அவர்கள் கண்கள்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அவர்களும் அவரை அடையாளம் கண்டுகொண்டார்கள். உடனே அவர் அவர்களிடமிருந்து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மறைந்துபோனார்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அப்போது, அவர்கள் ஒருவரையொருவர்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நம்மோடு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4328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உள்ளம் 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எரியவில்லையா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பேசிக்கொண்டார்கள்.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அந்நேரமே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புறப்பட்டு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போனார்கள்.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பதினொருவரும்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குழுமியிருக்கக்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“ஆண்டவர் உண்மையாகவே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சொன்னார்கள்.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45477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வழியில்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பிட்டுக்கொடுக்கும்போது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கண்டுணர்ந்துகொண்டதையும்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அங்கிருந்தவர்களுக்கு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எடுத்துரைத்தார்கள்.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154346134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1" y="-66558"/>
            <a:ext cx="4820602" cy="69245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F30A2C-CDDF-01D6-D50B-D3C5EE192241}"/>
              </a:ext>
            </a:extLst>
          </p:cNvPr>
          <p:cNvSpPr txBox="1"/>
          <p:nvPr/>
        </p:nvSpPr>
        <p:spPr>
          <a:xfrm>
            <a:off x="367647" y="2615682"/>
            <a:ext cx="77865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031478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 வீணையில் எத்தனை ராகங்கள்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ஏற்றமிகு உன் படைப்பிலே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அர்ச்சனைப் பூவாய் ஈசன் உம்மில்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 நானும் வந்தேன் -2</a:t>
            </a:r>
          </a:p>
        </p:txBody>
      </p:sp>
    </p:spTree>
    <p:extLst>
      <p:ext uri="{BB962C8B-B14F-4D97-AF65-F5344CB8AC3E}">
        <p14:creationId xmlns:p14="http://schemas.microsoft.com/office/powerpoint/2010/main" val="50112914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காணும் உயிர்கள் எல்லாம்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நாளெல்லாம் அவரினிலே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தேடும் அமைதி எல்லாம் நாதன் அவர் பெயரினிலே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தேவனோடுதான் என்றும் நானும் வாழத்தான்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அர்ச்சனைப் பூவாய் ஈசன் உம்மில்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 நானும் வந்தேன் -2</a:t>
            </a:r>
          </a:p>
        </p:txBody>
      </p:sp>
    </p:spTree>
    <p:extLst>
      <p:ext uri="{BB962C8B-B14F-4D97-AF65-F5344CB8AC3E}">
        <p14:creationId xmlns:p14="http://schemas.microsoft.com/office/powerpoint/2010/main" val="78202519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 வீணையில் எத்தனை ராகங்கள்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ஏற்றமிகு உன் படைப்பிலே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அர்ச்சனைப் பூவாய் ஈசன் உம்மில்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 நானும் வந்தேன் -2</a:t>
            </a:r>
          </a:p>
        </p:txBody>
      </p:sp>
    </p:spTree>
    <p:extLst>
      <p:ext uri="{BB962C8B-B14F-4D97-AF65-F5344CB8AC3E}">
        <p14:creationId xmlns:p14="http://schemas.microsoft.com/office/powerpoint/2010/main" val="25933843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எனைத் தெரிந்தாய் கருவினிலே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அணைத்துக் கொண்டாய் அன்பினிலே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 அறிய தரணி எல்லாம்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 கரத்தில் தாங்கிக் கொண்டாய்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தேவனோடுதான் என்றும் நானும் வாழத்தான்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அர்ச்சனைப் பூவாய் ஈசன் உம்மில்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 நானும் வந்தேன் -2</a:t>
            </a:r>
          </a:p>
        </p:txBody>
      </p:sp>
    </p:spTree>
    <p:extLst>
      <p:ext uri="{BB962C8B-B14F-4D97-AF65-F5344CB8AC3E}">
        <p14:creationId xmlns:p14="http://schemas.microsoft.com/office/powerpoint/2010/main" val="129033362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 வீணையில் எத்தனை ராகங்கள்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ஏற்றமிகு உன் படைப்பிலே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அர்ச்சனைப் பூவாய் ஈசன் உம்மில்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 நானும் வந்தேன் -2</a:t>
            </a:r>
          </a:p>
        </p:txBody>
      </p:sp>
    </p:spTree>
    <p:extLst>
      <p:ext uri="{BB962C8B-B14F-4D97-AF65-F5344CB8AC3E}">
        <p14:creationId xmlns:p14="http://schemas.microsoft.com/office/powerpoint/2010/main" val="1411894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இப்பெரும்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காரணத்தை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தந்திருப்பதால்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 நாளில்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2781456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1413951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306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மெய்யான செம்மறி அவரே.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சாவைத் தமது சாவால் அழித்தவரும்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உயிர்ப்பினால் எங்கள் வாழ்வைப் புதுப்பித்தவரும் அவரே.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பாஸ்கா மகிழ்ச்சி 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 மாந்தர் அனைவரும் அக்களிக்கின்றனர்;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வாழ்வு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236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81265896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கதவுகள்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விடப்படுகின்றன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அடைந்து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உயிர்த்தெழலாயிற்று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70547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68810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40441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வாழ்ந்து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நமக்காகப்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பரிந்துபேசும்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83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24590797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எங்களுக்காக இன்னும்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 பேசி,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பாதுகாத்து வருகின்றார்;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இனிமேல்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 செய்யப்பட்ட அவர்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471412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71913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81809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மறைநிகழ்வால்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புதுப்பிக்கப்படுதல்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362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65742305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பழையன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வீழ்ச்சியுற்ற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படைப்பு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சீரமைக்கப்பட்டு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78137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54734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பலிப்பொருளுமான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65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47727910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தம் திரு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மெய்யான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069350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26691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276408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34832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408748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1844978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782898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4433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633658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106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1468567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628479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2803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73792284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340427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27068691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24:35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அல்லேலூயா. 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வாழ நீ வேண்டும்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நீங்காத நினைவாக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கதியாக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உள்ளம்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இன்பம்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தேடல் நீயே என் பாடல்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இராகம் தாளம்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சங்கீதமாய்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69330873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உயிராக வா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வாழ நீ வேண்டும்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நீங்காத நினைவாக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கதியாக வா</a:t>
            </a:r>
          </a:p>
        </p:txBody>
      </p:sp>
    </p:spTree>
    <p:extLst>
      <p:ext uri="{BB962C8B-B14F-4D97-AF65-F5344CB8AC3E}">
        <p14:creationId xmlns:p14="http://schemas.microsoft.com/office/powerpoint/2010/main" val="292329176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0202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பயணம் அன்றோ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தலைசாய்க்கும்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குயிலாகினேன்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பேரின்பம்</a:t>
            </a:r>
          </a:p>
        </p:txBody>
      </p:sp>
    </p:spTree>
    <p:extLst>
      <p:ext uri="{BB962C8B-B14F-4D97-AF65-F5344CB8AC3E}">
        <p14:creationId xmlns:p14="http://schemas.microsoft.com/office/powerpoint/2010/main" val="168819308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8917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வாழ நீ வேண்டும்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நீங்காத நினைவாக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கதியாக வா</a:t>
            </a:r>
          </a:p>
        </p:txBody>
      </p:sp>
    </p:spTree>
    <p:extLst>
      <p:ext uri="{BB962C8B-B14F-4D97-AF65-F5344CB8AC3E}">
        <p14:creationId xmlns:p14="http://schemas.microsoft.com/office/powerpoint/2010/main" val="16584538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0202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உம் வாக்கு 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விளக்கல்லவா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மொழியல்லவா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உள்ளார்ந்த நலம் வேண்டி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பேரின்பம்</a:t>
            </a:r>
          </a:p>
        </p:txBody>
      </p:sp>
    </p:spTree>
    <p:extLst>
      <p:ext uri="{BB962C8B-B14F-4D97-AF65-F5344CB8AC3E}">
        <p14:creationId xmlns:p14="http://schemas.microsoft.com/office/powerpoint/2010/main" val="201453724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8917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வாழ நீ வேண்டும்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நீங்காத நினைவாக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கதியாக வா</a:t>
            </a:r>
          </a:p>
        </p:txBody>
      </p:sp>
    </p:spTree>
    <p:extLst>
      <p:ext uri="{BB962C8B-B14F-4D97-AF65-F5344CB8AC3E}">
        <p14:creationId xmlns:p14="http://schemas.microsoft.com/office/powerpoint/2010/main" val="2726947132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கண்ணோக்கியருள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உடலின்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உயிர்த்தெழுதலுக்கு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சேர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மகிழ்ந்துப்பாடுதே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விலைமதிப்பில்லா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திருநாமம்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408740691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மகிழ்ந்துப்பாடுதே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வறுமையில்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வாடச்செய்தார்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பசித்தோரை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 - 2</a:t>
            </a:r>
          </a:p>
        </p:txBody>
      </p:sp>
    </p:spTree>
    <p:extLst>
      <p:ext uri="{BB962C8B-B14F-4D97-AF65-F5344CB8AC3E}">
        <p14:creationId xmlns:p14="http://schemas.microsoft.com/office/powerpoint/2010/main" val="382045997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658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94104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7529266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97029358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15620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570983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1882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5338</Words>
  <Application>Microsoft Office PowerPoint</Application>
  <PresentationFormat>Widescreen</PresentationFormat>
  <Paragraphs>576</Paragraphs>
  <Slides>170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170</vt:i4>
      </vt:variant>
    </vt:vector>
  </HeadingPairs>
  <TitlesOfParts>
    <vt:vector size="17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</dc:creator>
  <cp:lastModifiedBy>Amali</cp:lastModifiedBy>
  <cp:revision>29</cp:revision>
  <dcterms:created xsi:type="dcterms:W3CDTF">2024-04-02T02:37:24Z</dcterms:created>
  <dcterms:modified xsi:type="dcterms:W3CDTF">2024-10-09T07:36:44Z</dcterms:modified>
</cp:coreProperties>
</file>