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73" r:id="rId2"/>
    <p:sldId id="4485" r:id="rId3"/>
    <p:sldId id="5219" r:id="rId4"/>
    <p:sldId id="4594" r:id="rId5"/>
    <p:sldId id="4923" r:id="rId6"/>
    <p:sldId id="4920" r:id="rId7"/>
    <p:sldId id="4924" r:id="rId8"/>
    <p:sldId id="4921" r:id="rId9"/>
    <p:sldId id="4320" r:id="rId10"/>
    <p:sldId id="4321" r:id="rId11"/>
    <p:sldId id="1050" r:id="rId12"/>
    <p:sldId id="4015" r:id="rId13"/>
    <p:sldId id="4016" r:id="rId14"/>
    <p:sldId id="4017" r:id="rId15"/>
    <p:sldId id="4018" r:id="rId16"/>
    <p:sldId id="4019" r:id="rId17"/>
    <p:sldId id="774" r:id="rId18"/>
    <p:sldId id="676" r:id="rId19"/>
    <p:sldId id="4014" r:id="rId20"/>
    <p:sldId id="4011" r:id="rId21"/>
    <p:sldId id="4012" r:id="rId22"/>
    <p:sldId id="4013" r:id="rId23"/>
    <p:sldId id="4021" r:id="rId24"/>
    <p:sldId id="4229" r:id="rId25"/>
    <p:sldId id="4230" r:id="rId26"/>
    <p:sldId id="4957" r:id="rId27"/>
    <p:sldId id="4958" r:id="rId28"/>
    <p:sldId id="1326" r:id="rId29"/>
    <p:sldId id="1327" r:id="rId30"/>
    <p:sldId id="3416" r:id="rId31"/>
    <p:sldId id="362" r:id="rId32"/>
    <p:sldId id="4274" r:id="rId33"/>
    <p:sldId id="4275" r:id="rId34"/>
    <p:sldId id="4276" r:id="rId35"/>
    <p:sldId id="4277" r:id="rId36"/>
    <p:sldId id="3321" r:id="rId37"/>
    <p:sldId id="3323" r:id="rId38"/>
    <p:sldId id="3324" r:id="rId39"/>
    <p:sldId id="3325" r:id="rId40"/>
    <p:sldId id="4316" r:id="rId41"/>
    <p:sldId id="4317" r:id="rId42"/>
    <p:sldId id="4318" r:id="rId43"/>
    <p:sldId id="4319" r:id="rId44"/>
    <p:sldId id="4271" r:id="rId45"/>
    <p:sldId id="4272" r:id="rId46"/>
    <p:sldId id="4273" r:id="rId47"/>
    <p:sldId id="4161" r:id="rId48"/>
    <p:sldId id="4486" r:id="rId49"/>
    <p:sldId id="4023" r:id="rId50"/>
    <p:sldId id="3290" r:id="rId51"/>
    <p:sldId id="1053" r:id="rId52"/>
    <p:sldId id="3858" r:id="rId53"/>
    <p:sldId id="3259" r:id="rId54"/>
    <p:sldId id="3297" r:id="rId55"/>
    <p:sldId id="3320" r:id="rId56"/>
    <p:sldId id="3848" r:id="rId57"/>
    <p:sldId id="3849" r:id="rId58"/>
    <p:sldId id="5220" r:id="rId59"/>
    <p:sldId id="3851" r:id="rId60"/>
    <p:sldId id="5221" r:id="rId61"/>
    <p:sldId id="5227" r:id="rId62"/>
    <p:sldId id="5228" r:id="rId63"/>
    <p:sldId id="3853" r:id="rId64"/>
    <p:sldId id="4490" r:id="rId65"/>
    <p:sldId id="4959" r:id="rId66"/>
    <p:sldId id="3303" r:id="rId67"/>
    <p:sldId id="3338" r:id="rId68"/>
    <p:sldId id="5222" r:id="rId69"/>
    <p:sldId id="5223" r:id="rId70"/>
    <p:sldId id="5224" r:id="rId71"/>
    <p:sldId id="5225" r:id="rId72"/>
    <p:sldId id="1378" r:id="rId73"/>
    <p:sldId id="5226" r:id="rId74"/>
    <p:sldId id="3635" r:id="rId75"/>
    <p:sldId id="4244" r:id="rId76"/>
    <p:sldId id="4245" r:id="rId77"/>
    <p:sldId id="3649" r:id="rId78"/>
    <p:sldId id="1106" r:id="rId79"/>
    <p:sldId id="4278" r:id="rId80"/>
    <p:sldId id="4279" r:id="rId81"/>
    <p:sldId id="4280" r:id="rId82"/>
    <p:sldId id="4281" r:id="rId83"/>
    <p:sldId id="4283" r:id="rId84"/>
    <p:sldId id="4284" r:id="rId85"/>
    <p:sldId id="4282" r:id="rId86"/>
    <p:sldId id="4615" r:id="rId87"/>
    <p:sldId id="4616" r:id="rId88"/>
    <p:sldId id="4617" r:id="rId89"/>
    <p:sldId id="4620" r:id="rId90"/>
    <p:sldId id="4618" r:id="rId91"/>
    <p:sldId id="3423" r:id="rId92"/>
    <p:sldId id="3408" r:id="rId93"/>
    <p:sldId id="3424" r:id="rId94"/>
    <p:sldId id="5193" r:id="rId95"/>
    <p:sldId id="1485" r:id="rId96"/>
    <p:sldId id="3409" r:id="rId97"/>
    <p:sldId id="3447" r:id="rId98"/>
    <p:sldId id="4307" r:id="rId99"/>
    <p:sldId id="5194" r:id="rId100"/>
    <p:sldId id="5190" r:id="rId101"/>
    <p:sldId id="5195" r:id="rId102"/>
    <p:sldId id="5196" r:id="rId103"/>
    <p:sldId id="5192" r:id="rId104"/>
    <p:sldId id="5197" r:id="rId105"/>
    <p:sldId id="5198" r:id="rId106"/>
    <p:sldId id="5199" r:id="rId107"/>
    <p:sldId id="5200" r:id="rId108"/>
    <p:sldId id="5201" r:id="rId109"/>
    <p:sldId id="5202" r:id="rId110"/>
    <p:sldId id="5203" r:id="rId111"/>
    <p:sldId id="5205" r:id="rId112"/>
    <p:sldId id="5206" r:id="rId113"/>
    <p:sldId id="5207" r:id="rId114"/>
    <p:sldId id="5208" r:id="rId115"/>
    <p:sldId id="5209" r:id="rId116"/>
    <p:sldId id="5210" r:id="rId117"/>
    <p:sldId id="5211" r:id="rId118"/>
    <p:sldId id="4483" r:id="rId119"/>
    <p:sldId id="3784" r:id="rId120"/>
    <p:sldId id="3785" r:id="rId121"/>
    <p:sldId id="3786" r:id="rId122"/>
    <p:sldId id="4322" r:id="rId123"/>
    <p:sldId id="3788" r:id="rId124"/>
    <p:sldId id="3789" r:id="rId125"/>
    <p:sldId id="3790" r:id="rId126"/>
    <p:sldId id="3791" r:id="rId127"/>
    <p:sldId id="3792" r:id="rId128"/>
    <p:sldId id="3793" r:id="rId129"/>
    <p:sldId id="3794" r:id="rId130"/>
    <p:sldId id="4963" r:id="rId131"/>
    <p:sldId id="4964" r:id="rId132"/>
    <p:sldId id="4965" r:id="rId133"/>
    <p:sldId id="4966" r:id="rId134"/>
    <p:sldId id="4967" r:id="rId135"/>
    <p:sldId id="4968" r:id="rId136"/>
    <p:sldId id="4969" r:id="rId137"/>
    <p:sldId id="4970" r:id="rId138"/>
    <p:sldId id="4971" r:id="rId139"/>
    <p:sldId id="4972" r:id="rId140"/>
    <p:sldId id="4973" r:id="rId141"/>
    <p:sldId id="4974" r:id="rId142"/>
    <p:sldId id="4975" r:id="rId143"/>
    <p:sldId id="3702" r:id="rId144"/>
    <p:sldId id="3703" r:id="rId145"/>
    <p:sldId id="4351" r:id="rId146"/>
    <p:sldId id="4157" r:id="rId147"/>
    <p:sldId id="4352" r:id="rId148"/>
    <p:sldId id="4976" r:id="rId149"/>
    <p:sldId id="4977" r:id="rId150"/>
    <p:sldId id="3461" r:id="rId151"/>
    <p:sldId id="3415" r:id="rId152"/>
    <p:sldId id="4326" r:id="rId153"/>
    <p:sldId id="4484" r:id="rId154"/>
    <p:sldId id="4584" r:id="rId155"/>
    <p:sldId id="3873" r:id="rId156"/>
    <p:sldId id="3875" r:id="rId157"/>
    <p:sldId id="4384" r:id="rId158"/>
    <p:sldId id="3876" r:id="rId159"/>
    <p:sldId id="4925" r:id="rId160"/>
    <p:sldId id="4947" r:id="rId161"/>
    <p:sldId id="4948" r:id="rId162"/>
    <p:sldId id="5212" r:id="rId163"/>
    <p:sldId id="5213" r:id="rId164"/>
    <p:sldId id="5214" r:id="rId165"/>
    <p:sldId id="5215" r:id="rId166"/>
    <p:sldId id="5216" r:id="rId167"/>
    <p:sldId id="5217" r:id="rId168"/>
    <p:sldId id="5218" r:id="rId1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
        <p:nvSpPr>
          <p:cNvPr id="7" name="Rectangle: Rounded Corners 6">
            <a:extLst>
              <a:ext uri="{FF2B5EF4-FFF2-40B4-BE49-F238E27FC236}">
                <a16:creationId xmlns:a16="http://schemas.microsoft.com/office/drawing/2014/main" id="{95E88E61-6C51-F698-A25B-BEB85F40F27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rotWithShape="1">
          <a:blip r:embed="rId3">
            <a:extLst>
              <a:ext uri="{28A0092B-C50C-407E-A947-70E740481C1C}">
                <a14:useLocalDpi xmlns:a14="http://schemas.microsoft.com/office/drawing/2010/main" val="0"/>
              </a:ext>
            </a:extLst>
          </a:blip>
          <a:srcRect l="9187" r="4313"/>
          <a:stretch/>
        </p:blipFill>
        <p:spPr>
          <a:xfrm>
            <a:off x="8022210" y="-66558"/>
            <a:ext cx="4169790" cy="6924558"/>
          </a:xfrm>
          <a:prstGeom prst="rect">
            <a:avLst/>
          </a:prstGeom>
        </p:spPr>
      </p:pic>
      <p:sp>
        <p:nvSpPr>
          <p:cNvPr id="6" name="TextBox 5">
            <a:extLst>
              <a:ext uri="{FF2B5EF4-FFF2-40B4-BE49-F238E27FC236}">
                <a16:creationId xmlns:a16="http://schemas.microsoft.com/office/drawing/2014/main" id="{9EF0C039-D0E7-489F-B0F2-7E32680BB4C4}"/>
              </a:ext>
            </a:extLst>
          </p:cNvPr>
          <p:cNvSpPr txBox="1"/>
          <p:nvPr/>
        </p:nvSpPr>
        <p:spPr>
          <a:xfrm>
            <a:off x="0" y="1764678"/>
            <a:ext cx="8295588" cy="2862322"/>
          </a:xfrm>
          <a:prstGeom prst="rect">
            <a:avLst/>
          </a:prstGeom>
          <a:noFill/>
        </p:spPr>
        <p:txBody>
          <a:bodyPr wrap="square" rtlCol="0">
            <a:spAutoFit/>
          </a:bodyPr>
          <a:lstStyle/>
          <a:p>
            <a:pPr algn="ctr">
              <a:lnSpc>
                <a:spcPct val="200000"/>
              </a:lnSpc>
            </a:pP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பாஸ்கா</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ஆம் வாரம் – ஞாயிறு</a:t>
            </a:r>
            <a:r>
              <a:rPr lang="en-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1105882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428585"/>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வஞ்சகமற்ற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அருந்த ஆர்வம்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அருந்துவதால்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134167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705584"/>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20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எஸ்</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2:36-37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பெருமகிழ்ச்சி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182316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கனவுகள்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புன்னகைக்கும்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உறவுகள்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செயல்களாக்குவோம்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-2</a:t>
            </a:r>
          </a:p>
        </p:txBody>
      </p:sp>
    </p:spTree>
    <p:extLst>
      <p:ext uri="{BB962C8B-B14F-4D97-AF65-F5344CB8AC3E}">
        <p14:creationId xmlns:p14="http://schemas.microsoft.com/office/powerpoint/2010/main" val="160980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572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ஆலயம் நம் ஆலயம்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ஆனந்தம்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ஆயிரம் பல ஆயிரம்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வியர்வையின்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ஆகமம்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தரும் அருள்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மழைதனில்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 நாம் தினம் இகம்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92167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கனவுகள்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புன்னகைக்கும்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உறவுகள்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செயல்களாக்குவோம்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-2</a:t>
            </a:r>
          </a:p>
        </p:txBody>
      </p:sp>
    </p:spTree>
    <p:extLst>
      <p:ext uri="{BB962C8B-B14F-4D97-AF65-F5344CB8AC3E}">
        <p14:creationId xmlns:p14="http://schemas.microsoft.com/office/powerpoint/2010/main" val="3523608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572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ஆதவன்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சமம்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ஆசிரியன்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ஆயினும் பலர் ஆயினும்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அவனியில்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குலம்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ஆயினோம்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உடைப்பினில்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புதுத்தரணியின்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பிறப்பாம்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p:txBody>
      </p:sp>
    </p:spTree>
    <p:extLst>
      <p:ext uri="{BB962C8B-B14F-4D97-AF65-F5344CB8AC3E}">
        <p14:creationId xmlns:p14="http://schemas.microsoft.com/office/powerpoint/2010/main" val="3517708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கனவுகள்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புன்னகைக்கும்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புதுப்புது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உறவுகள்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புனித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செயல்களாக்குவோம்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உயிர் ஆலயம் -2</a:t>
            </a:r>
          </a:p>
        </p:txBody>
      </p:sp>
    </p:spTree>
    <p:extLst>
      <p:ext uri="{BB962C8B-B14F-4D97-AF65-F5344CB8AC3E}">
        <p14:creationId xmlns:p14="http://schemas.microsoft.com/office/powerpoint/2010/main" val="509120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195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737403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வேண்டல்களைக்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கேட்டருளும்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அதிலும்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மீட்டருளினீர்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நினைவுகூரும்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எங்களுக்காக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ஆசியைக்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பொழிந்தருளும்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ஏனெனில் நிலத்தை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வளப்படுத்தவும்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உடலுக்குப்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புத்துணர்வும்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78074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கருவியாகவும்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எவ்வாறெனில்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வழியாக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அடிமைத்தளையை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அகற்றினீர்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பாலைநிலத்தில்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அவர்களது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தணித்தீர்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 வழியாக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செய்ய இருந்த புதிய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உடன்படிக்கையை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முன்னறிவித்தனர்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இறுதியாக,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யோர்தானில்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புனிதமாக்கிய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பாவக்கறை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படிந்த எங்கள்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இயல்பைப்</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54537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2900"/>
            <a:ext cx="12192000" cy="415158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பிறப்பு அளிக்கும்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கழுவிப்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ஆகவே நாங்கள்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இருப்பதாக</a:t>
            </a: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951077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உப்பிடவேண்டுமென்று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03037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இடமெல்லாம்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தோல்வியுறச்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81766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0004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இரக்கம் என்றென்றும் உள்ளது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இருந்தது போல இன்றும் என்றும்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நித்தியமாகவும்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98488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145334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113391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9144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 போற்றுங்கள்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இரக்கம் என்றென்றும் உள்ளதே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 மகனும் தூயஆவியாரும்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 புகழும் ஒன்றாய் பெறுக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 இருந்ததுபோல்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என்றென்றும் - ஆமென்</a:t>
            </a:r>
          </a:p>
        </p:txBody>
      </p:sp>
    </p:spTree>
    <p:extLst>
      <p:ext uri="{BB962C8B-B14F-4D97-AF65-F5344CB8AC3E}">
        <p14:creationId xmlns:p14="http://schemas.microsoft.com/office/powerpoint/2010/main" val="1601126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512582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368848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நம்பிக்கையை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இவ்வருளைப்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கழுவப்பட்டுள்ளதையும்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41028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அடைந்துள்ளதையும்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மீட்கப்பட்டுள்ளதையும்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சரியான முறையில் அறிந்து, புரிந்து கொள்ளச்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9034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வளர்ந்துள்ளது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 12-16</a:t>
            </a:r>
            <a:endParaRPr lang="en-IN" sz="3600" dirty="0">
              <a:solidFill>
                <a:srgbClr val="FF0000"/>
              </a:solidFill>
            </a:endParaRPr>
          </a:p>
        </p:txBody>
      </p:sp>
    </p:spTree>
    <p:extLst>
      <p:ext uri="{BB962C8B-B14F-4D97-AF65-F5344CB8AC3E}">
        <p14:creationId xmlns:p14="http://schemas.microsoft.com/office/powerpoint/2010/main" val="156103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4725"/>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 மக்களிடையே பல அரும் அடையாளங்களும் அருஞ்செயல்களும் திருத்தூதர் வழியாய்ச் செய்யப்பட்டன. அனைவரும் சாலமோன் மண்டபத்தில் ஒருமனத்தவராய்க் கூடிவந்தனர். மற்றவர் யாரும் இவர்களோடு சேர்ந்துகொள்ளத் துணியவில்லை.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பெருமையாகப்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கொண்ட திரளான ஆண்களும்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சேர்க்கப்பட்டார்கள்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94081812"/>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4725"/>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நிழல் சிலர்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நலமற்றோரைக்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கட்டில்களிலும்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சுமந்துகொண்டுவந்து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வீதிகளில் வைத்தார்கள்;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சுற்றியிருந்த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இன்னலுற்றோரையும்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சுமந்து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அனைவரும்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94434588"/>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118: 2-4. 22-24. 25-27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 1)</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செலுத்துங்கள்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நல்லவர்; என்றென்றும் உள்ளது அவரது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‘என்றென்றும் உள்ளது அவரது பேரன்பு’ என இஸ்ரயேல் மக்கள் சாற்றுவார்களாக!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‘என்றென்றும் உள்ளது அவரது பேரன்பு’ என ஆரோனின் குடும்பத்தார் சாற்றுவார்களாக!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‘என்றென்றும் உள்ளது அவரது பேரன்பு’ என ஆண்டவருக்கு அஞ்சுவோர் அனைவரும் சாற்றுவார்களாக!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நன்றி செலுத்துங்கள். ஏனெனில் அவர் நல்லவர்; என்றென்றும் உள்ளது அவரது பேரன்பு.</a:t>
            </a:r>
          </a:p>
        </p:txBody>
      </p:sp>
    </p:spTree>
    <p:extLst>
      <p:ext uri="{BB962C8B-B14F-4D97-AF65-F5344CB8AC3E}">
        <p14:creationId xmlns:p14="http://schemas.microsoft.com/office/powerpoint/2010/main" val="2810102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புறக்கணித்த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ஆயிற்று!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கண்களுக்கு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24 ஆண்டவர் தோற்றுவித்த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 இதுவே;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அக்களிப்போம்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நன்றி செலுத்துங்கள். ஏனெனில் அவர் நல்லவர்; என்றென்றும் உள்ளது அவரது பேரன்பு.</a:t>
            </a:r>
          </a:p>
        </p:txBody>
      </p:sp>
    </p:spTree>
    <p:extLst>
      <p:ext uri="{BB962C8B-B14F-4D97-AF65-F5344CB8AC3E}">
        <p14:creationId xmlns:p14="http://schemas.microsoft.com/office/powerpoint/2010/main" val="23853674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25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26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வருபவர் ஆசி பெற்றவர்!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கூறுகிறோம்.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இறைவன்;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ஒளிர்ந்துள்ளார்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நன்றி செலுத்துங்கள். ஏனெனில் அவர் நல்லவர்; என்றென்றும் உள்ளது அவரது பேரன்பு.</a:t>
            </a:r>
          </a:p>
        </p:txBody>
      </p:sp>
    </p:spTree>
    <p:extLst>
      <p:ext uri="{BB962C8B-B14F-4D97-AF65-F5344CB8AC3E}">
        <p14:creationId xmlns:p14="http://schemas.microsoft.com/office/powerpoint/2010/main" val="27291037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2133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உட்பட்டேனாயினும்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நான் என்றென்றும்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திருவெளிப்பாட்டிலிருந்து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 9-11</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12-13, 17-19</a:t>
            </a:r>
            <a:endParaRPr lang="en-IN" sz="3400" dirty="0"/>
          </a:p>
        </p:txBody>
      </p:sp>
    </p:spTree>
    <p:extLst>
      <p:ext uri="{BB962C8B-B14F-4D97-AF65-F5344CB8AC3E}">
        <p14:creationId xmlns:p14="http://schemas.microsoft.com/office/powerpoint/2010/main" val="34391781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இணைந்த நிலையில்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ஆட்சியுரிமையிலும்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மனவுறுதியிலும்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கொள்பவனுமான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நான்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அறிவித்து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பகர்ந்ததால்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நேர்ந்தது.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ஞாயிற்றுக்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கிழமையன்று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ஆட்கொள்ளவே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பின்னால் பெரும் குரல் ஒன்று எக்காளம்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கேட்டேன். </a:t>
            </a:r>
          </a:p>
        </p:txBody>
      </p:sp>
    </p:spTree>
    <p:extLst>
      <p:ext uri="{BB962C8B-B14F-4D97-AF65-F5344CB8AC3E}">
        <p14:creationId xmlns:p14="http://schemas.microsoft.com/office/powerpoint/2010/main" val="38620057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சுருளேட்டில்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 ஏழு இடங்களிலும் உள்ள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அனுப்பி வை''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 என்னோடு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யார்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ஏழு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அவற்றின் நடுவே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போன்ற ஒருவரைப் பார்த்தேன். அவர் நீண்ட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மார்பில்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அணிந்திருந்தார்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dirty="0"/>
          </a:p>
        </p:txBody>
      </p:sp>
    </p:spTree>
    <p:extLst>
      <p:ext uri="{BB962C8B-B14F-4D97-AF65-F5344CB8AC3E}">
        <p14:creationId xmlns:p14="http://schemas.microsoft.com/office/powerpoint/2010/main" val="3223238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90DB1-B4F6-6D02-CDFA-552CAE9EF9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BF6CC8-16F3-4EF3-5E5F-B0F21E05016C}"/>
              </a:ext>
            </a:extLst>
          </p:cNvPr>
          <p:cNvSpPr txBox="1"/>
          <p:nvPr/>
        </p:nvSpPr>
        <p:spPr>
          <a:xfrm>
            <a:off x="0" y="106712"/>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செத்தவனைப்போல்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காலில் விழுந்தேன்.</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கையை என் 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இறந்தேன்; ஆயினும் இதோ என்றென்றும்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அதிகாரம் உண்டு. எனவே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அதாவது இப்பொழுது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நிகழ்கின்றவற்றையும்</a:t>
            </a:r>
            <a:endParaRPr lang="en-IN" sz="3600" dirty="0"/>
          </a:p>
        </p:txBody>
      </p:sp>
    </p:spTree>
    <p:extLst>
      <p:ext uri="{BB962C8B-B14F-4D97-AF65-F5344CB8AC3E}">
        <p14:creationId xmlns:p14="http://schemas.microsoft.com/office/powerpoint/2010/main" val="2995739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81FB9-D949-3E31-6E5A-7006760A6B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67E4D3-CB7D-AD5A-F019-21F0CE08582F}"/>
              </a:ext>
            </a:extLst>
          </p:cNvPr>
          <p:cNvSpPr txBox="1"/>
          <p:nvPr/>
        </p:nvSpPr>
        <p:spPr>
          <a:xfrm>
            <a:off x="0" y="106712"/>
            <a:ext cx="12192000" cy="82759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நிகழ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இருப்பவற்றையும்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எழுதிவை.''</a:t>
            </a:r>
          </a:p>
        </p:txBody>
      </p:sp>
    </p:spTree>
    <p:extLst>
      <p:ext uri="{BB962C8B-B14F-4D97-AF65-F5344CB8AC3E}">
        <p14:creationId xmlns:p14="http://schemas.microsoft.com/office/powerpoint/2010/main" val="8452883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4428585"/>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20: 29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என்கிறார் ஆண்டவர். அல்லேலூயா.</a:t>
            </a:r>
          </a:p>
        </p:txBody>
      </p:sp>
    </p:spTree>
    <p:extLst>
      <p:ext uri="{BB962C8B-B14F-4D97-AF65-F5344CB8AC3E}">
        <p14:creationId xmlns:p14="http://schemas.microsoft.com/office/powerpoint/2010/main" val="17174409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எட்டு நாள்களுக்குப் பின் இயேசு சீடர்களுக்குத் தோன்றினார்.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19-31</a:t>
            </a:r>
          </a:p>
        </p:txBody>
      </p:sp>
    </p:spTree>
    <p:extLst>
      <p:ext uri="{BB962C8B-B14F-4D97-AF65-F5344CB8AC3E}">
        <p14:creationId xmlns:p14="http://schemas.microsoft.com/office/powerpoint/2010/main" val="987080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அன்று வாரத்தின் முதல் நாள். அது மாலை வேளை. யூதர்களுக்கு அஞ்சிச் சீடர்கள் தாங்கள் இருந்த இடத்தின் கதவுகளை மூடிவைத்திருந்தார்கள். அப்போது இயேசு அங்கு வந்து அவர்கள் நடுவில் நின்று, “உங்களுக்கு அமைதி உரித்தாகுக!” என்று வாழ்த்தினார். இவ்வாறு சொல்லியபின் அவர் தம் கைகளையும் விலாவையும் அவர்களிடம் காட்டினார். ஆண்டவரைக் கண்டதால் சீடர்கள்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737543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மீண்டும் அவர்களை நோக்கி, “உங்களுக்கு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அனுப்பியதுபோல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உங்களை அனுப்புகிறேன்”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சொன்னபின் அவர் அவர்கள்மேல் ஊதி,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மன்னிக்கப்படும்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மன்னியாதிருப்பீர்களோ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மன்னிக்கப்படா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p:txBody>
      </p:sp>
    </p:spTree>
    <p:extLst>
      <p:ext uri="{BB962C8B-B14F-4D97-AF65-F5344CB8AC3E}">
        <p14:creationId xmlns:p14="http://schemas.microsoft.com/office/powerpoint/2010/main" val="3465143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பன்னிருவருள்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வந்தபோது அவர்களோடு இல்லை.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 “அவருடைய கைகளில்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தழும்பைப்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அதில்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இட்டாலன்றி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நம்பமாட்டேன்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a:t>
            </a:r>
          </a:p>
        </p:txBody>
      </p:sp>
    </p:spTree>
    <p:extLst>
      <p:ext uri="{BB962C8B-B14F-4D97-AF65-F5344CB8AC3E}">
        <p14:creationId xmlns:p14="http://schemas.microsoft.com/office/powerpoint/2010/main" val="39083181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இருந்தார். கதவுகள்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பூட்டப்பட்டிருந்தும்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உள்ளே வந்து அவர்கள் நடுவில் நின்று, “உங்களுக்கு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பின்னர்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என் கைகள். இங்கே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 உன் கையை நீட்டி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 ஐயம் தவிர்த்து நம்பிக்கை 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பார்த்து,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27270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கடவுள்!!” என்றார். இயேசு அவரிடம்,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 பல அரும்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அடையாளங்க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முன்னிலையில் செய்தார்.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எழுதப்படவில்லை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நம்புவதற்காகவும்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பெறுவதற்காகவுமே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எழுதப்பெற்றுள்ளன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252036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31538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ன்னில்</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காணிக்கைஇதய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அன்பு நேர்மை நிலைக்க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8965912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714256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சுமக்கின்றேன்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பகைமை நீங்கி பகிர்வு பிறக்க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 அன்பு நிலைத்து வாழ உள்ளம்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நிலைக்க செய்வாய்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9939884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164319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 அடைந்த உம்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இவர்கள்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 நாளில்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0278145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29141395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830656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மெய்யான செம்மறி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சாவைத் தமது சாவால் அழித்தவரும்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 உயிர்ப்பினால் எங்கள் வாழ்வைப் புதுப்பித்தவரும்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 மாந்தர் அனைவரும் அக்களிக்கின்றனர்;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07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வாழ்வு</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23631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38126589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கதவுகள்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விடப்படுகின்றன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அடைந்து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உயிர்த்தெழலாயிற்று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607054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206881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664044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III</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வாழ்ந்து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நமக்காகப்</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பரிந்துபேசும்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408300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2459079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எங்களுக்காக இன்னும்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 பேசி,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இனிமேல்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 செய்யப்பட்ட அவர்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047141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77191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8180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4934749"/>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மறைநிகழ்வால்</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புதுப்பிக்கப்படுதல்</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36209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6574230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வீழ்ச்சியுற்ற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படைப்பு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புதுப்பிக்கப்பெறுகின்றது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சீரமைக்கப்பட்டு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327813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15473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5386"/>
            <a:ext cx="12192000" cy="3688254"/>
          </a:xfrm>
          <a:prstGeom prst="rect">
            <a:avLst/>
          </a:prstGeom>
          <a:noFill/>
        </p:spPr>
        <p:txBody>
          <a:bodyPr wrap="square" rtlCol="0">
            <a:spAutoFit/>
          </a:bodyPr>
          <a:lstStyle/>
          <a:p>
            <a:pPr algn="ctr">
              <a:lnSpc>
                <a:spcPct val="150000"/>
              </a:lnSpc>
            </a:pP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பாஸ்காவின்</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தொடக்கவுரை</a:t>
            </a:r>
            <a:r>
              <a:rPr lang="ta-IN"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V</a:t>
            </a:r>
          </a:p>
          <a:p>
            <a:pPr algn="ctr">
              <a:lnSpc>
                <a:spcPct val="150000"/>
              </a:lnSpc>
            </a:pPr>
            <a:endParaRPr lang="en-US" sz="5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குருவும்</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5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பலிப்பொருளுமான</a:t>
            </a:r>
            <a:r>
              <a:rPr lang="ta-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a:t>
            </a:r>
            <a:endParaRPr lang="en-IN" sz="5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65570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எக்காலத்திலும் உம்மைப் புகழ்ந்துரைப்பதும்,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 எங்கள் பாஸ்காவாகிய கிறிஸ்து பலியான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உம்மை இன்னும் மிகுதியாக வாழ்த்திப்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14772791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தம் திரு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மெய்யான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706935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58930"/>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மாந்தர்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ஆற்றல்மிக்கோரும்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தூதர்களும்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222669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4988"/>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தந்த இந்த அன்பான விருந்து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வாழ்வின் அருமருந்து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 என்றார் இயேசு</a:t>
            </a:r>
          </a:p>
        </p:txBody>
      </p:sp>
    </p:spTree>
    <p:extLst>
      <p:ext uri="{BB962C8B-B14F-4D97-AF65-F5344CB8AC3E}">
        <p14:creationId xmlns:p14="http://schemas.microsoft.com/office/powerpoint/2010/main" val="8367660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22135"/>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உயிரினை அளித்திடும் திருவுடலாம்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 வளர்த்திடும் இறையுடலாம்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 நீக்கிடும் கனிகளைக் கொடுத்திடும்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மாபரன் இயேசுவின் உயிருடலாம்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 வாங்கி உண்ணுங்கள் என்றே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அழைக்கின்றார் இயேசு இயேசு</a:t>
            </a:r>
          </a:p>
        </p:txBody>
      </p:sp>
    </p:spTree>
    <p:extLst>
      <p:ext uri="{BB962C8B-B14F-4D97-AF65-F5344CB8AC3E}">
        <p14:creationId xmlns:p14="http://schemas.microsoft.com/office/powerpoint/2010/main" val="182713546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4988"/>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தந்த இந்த அன்பான விருந்து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வாழ்வின் அருமருந்து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 என்றார் இயேசு</a:t>
            </a:r>
          </a:p>
        </p:txBody>
      </p:sp>
    </p:spTree>
    <p:extLst>
      <p:ext uri="{BB962C8B-B14F-4D97-AF65-F5344CB8AC3E}">
        <p14:creationId xmlns:p14="http://schemas.microsoft.com/office/powerpoint/2010/main" val="1499851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22135"/>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பாவங்கள் கழுவிடும் திரு இரத்தமாம்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 சேர்த்திடும் இறை இரத்தமாம்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 பண்பிலும் அருளிலும் வளர்த்திடும்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இயேசுவின் திரு இரத்தமாம்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 வாங்கிப் பருகுங்கள் என்றே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அழைக்கின்றார் இயேசு இயேசு</a:t>
            </a:r>
          </a:p>
        </p:txBody>
      </p:sp>
    </p:spTree>
    <p:extLst>
      <p:ext uri="{BB962C8B-B14F-4D97-AF65-F5344CB8AC3E}">
        <p14:creationId xmlns:p14="http://schemas.microsoft.com/office/powerpoint/2010/main" val="25766168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4988"/>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தந்த இந்த அன்பான விருந்து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வாழ்வின் அருமருந்து</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 என்றார் இயேசு</a:t>
            </a:r>
          </a:p>
        </p:txBody>
      </p:sp>
    </p:spTree>
    <p:extLst>
      <p:ext uri="{BB962C8B-B14F-4D97-AF65-F5344CB8AC3E}">
        <p14:creationId xmlns:p14="http://schemas.microsoft.com/office/powerpoint/2010/main" val="355764491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415158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20:27</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கையை இடு,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இடத்தைக் கண்டறிவாய்: ஐயம் தவிர்த்து, நம்பிக்கை கொள், அல்லேலூயா.</a:t>
            </a:r>
          </a:p>
        </p:txBody>
      </p:sp>
    </p:spTree>
    <p:extLst>
      <p:ext uri="{BB962C8B-B14F-4D97-AF65-F5344CB8AC3E}">
        <p14:creationId xmlns:p14="http://schemas.microsoft.com/office/powerpoint/2010/main" val="25316136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5813579"/>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அதன் ஆற்றல் எங்களுடைய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நிலைத்திருக்கச்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2458314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7485447"/>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பலமானதே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இனி நான்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dirty="0"/>
          </a:p>
        </p:txBody>
      </p:sp>
    </p:spTree>
    <p:extLst>
      <p:ext uri="{BB962C8B-B14F-4D97-AF65-F5344CB8AC3E}">
        <p14:creationId xmlns:p14="http://schemas.microsoft.com/office/powerpoint/2010/main" val="346827312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 கண்கள் என்ன பாக்கியம் செய்தன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தழும்பினைத்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712452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7485447"/>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பலமானதே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இனி நான்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dirty="0"/>
          </a:p>
        </p:txBody>
      </p:sp>
    </p:spTree>
    <p:extLst>
      <p:ext uri="{BB962C8B-B14F-4D97-AF65-F5344CB8AC3E}">
        <p14:creationId xmlns:p14="http://schemas.microsoft.com/office/powerpoint/2010/main" val="286974348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பெருஞ்ஜோதியை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 எடுத்துரைப்பேன்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ஒளியேற்றுவேன்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நம்பிக்கை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இறைமாளிகை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 நான் சொல்வேன்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திருப்பாடலை</a:t>
            </a:r>
            <a:endParaRPr lang="en-IN" sz="3600" dirty="0"/>
          </a:p>
        </p:txBody>
      </p:sp>
    </p:spTree>
    <p:extLst>
      <p:ext uri="{BB962C8B-B14F-4D97-AF65-F5344CB8AC3E}">
        <p14:creationId xmlns:p14="http://schemas.microsoft.com/office/powerpoint/2010/main" val="48086889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7485447"/>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பலமானதே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இனி நான்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dirty="0"/>
          </a:p>
        </p:txBody>
      </p:sp>
    </p:spTree>
    <p:extLst>
      <p:ext uri="{BB962C8B-B14F-4D97-AF65-F5344CB8AC3E}">
        <p14:creationId xmlns:p14="http://schemas.microsoft.com/office/powerpoint/2010/main" val="17669746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61658696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94104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2752926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9702935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1562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57098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101882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1626</TotalTime>
  <Words>5160</Words>
  <Application>Microsoft Office PowerPoint</Application>
  <PresentationFormat>Widescreen</PresentationFormat>
  <Paragraphs>585</Paragraphs>
  <Slides>168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168</vt:i4>
      </vt:variant>
    </vt:vector>
  </HeadingPairs>
  <TitlesOfParts>
    <vt:vector size="177"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37</cp:revision>
  <dcterms:created xsi:type="dcterms:W3CDTF">2024-04-02T02:37:24Z</dcterms:created>
  <dcterms:modified xsi:type="dcterms:W3CDTF">2025-04-23T11:16:54Z</dcterms:modified>
</cp:coreProperties>
</file>