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09" r:id="rId2"/>
    <p:sldId id="4982" r:id="rId3"/>
    <p:sldId id="4227" r:id="rId4"/>
    <p:sldId id="387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83" r:id="rId32"/>
    <p:sldId id="4023" r:id="rId33"/>
    <p:sldId id="5257" r:id="rId34"/>
    <p:sldId id="5258" r:id="rId35"/>
    <p:sldId id="3295" r:id="rId36"/>
    <p:sldId id="5262" r:id="rId37"/>
    <p:sldId id="3880" r:id="rId38"/>
    <p:sldId id="5259" r:id="rId39"/>
    <p:sldId id="5260" r:id="rId40"/>
    <p:sldId id="5261" r:id="rId41"/>
    <p:sldId id="3922" r:id="rId42"/>
    <p:sldId id="3923" r:id="rId43"/>
    <p:sldId id="3246" r:id="rId44"/>
    <p:sldId id="3260" r:id="rId45"/>
    <p:sldId id="3303" r:id="rId46"/>
    <p:sldId id="3338" r:id="rId47"/>
    <p:sldId id="4992" r:id="rId48"/>
    <p:sldId id="1378" r:id="rId49"/>
    <p:sldId id="4482" r:id="rId50"/>
    <p:sldId id="4984" r:id="rId51"/>
    <p:sldId id="4159" r:id="rId52"/>
    <p:sldId id="4985" r:id="rId53"/>
    <p:sldId id="4160" r:id="rId54"/>
    <p:sldId id="4162" r:id="rId55"/>
    <p:sldId id="4960" r:id="rId56"/>
    <p:sldId id="4986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3843" r:id="rId127"/>
    <p:sldId id="4670" r:id="rId128"/>
    <p:sldId id="4488" r:id="rId129"/>
    <p:sldId id="4489" r:id="rId130"/>
    <p:sldId id="4490" r:id="rId131"/>
    <p:sldId id="4491" r:id="rId132"/>
    <p:sldId id="5255" r:id="rId133"/>
    <p:sldId id="5256" r:id="rId134"/>
    <p:sldId id="4964" r:id="rId135"/>
    <p:sldId id="4965" r:id="rId136"/>
    <p:sldId id="4973" r:id="rId137"/>
    <p:sldId id="4330" r:id="rId138"/>
    <p:sldId id="4484" r:id="rId139"/>
    <p:sldId id="4505" r:id="rId140"/>
    <p:sldId id="4928" r:id="rId141"/>
    <p:sldId id="4929" r:id="rId142"/>
    <p:sldId id="4930" r:id="rId143"/>
    <p:sldId id="4147" r:id="rId144"/>
    <p:sldId id="3691" r:id="rId145"/>
    <p:sldId id="3692" r:id="rId146"/>
    <p:sldId id="3693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2DC1C10-CEA5-F010-98AD-8C3C9BF94F04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121137" y="1924454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8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BC0889-8496-BBF2-4487-635A96522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r="14177"/>
          <a:stretch/>
        </p:blipFill>
        <p:spPr bwMode="auto">
          <a:xfrm>
            <a:off x="8088199" y="-17396"/>
            <a:ext cx="3893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2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70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17:19-20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காப்பாற்றுபவரானார்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நெருக்கடியிலிருந்து அவர் என்னை வெளிக்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014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மறைபொருள்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சிறை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கொண்டு நாம் குடி வைத்தோம்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22113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உன் பேர் அறிவோம் தூய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அறிவென்றும்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தெரிவோம்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இரக்கம் நீ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மொழிவோம்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612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589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கட்டளைகளைப் பின்பற்றுவது, பலி செலுத்துவதற்கு ஒப்பாகும்.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சீராக்கின் ஞான நூலிலிருந்து வாசகம் 35: 1-12</a:t>
            </a:r>
          </a:p>
        </p:txBody>
      </p:sp>
    </p:spTree>
    <p:extLst>
      <p:ext uri="{BB962C8B-B14F-4D97-AF65-F5344CB8AC3E}">
        <p14:creationId xmlns:p14="http://schemas.microsoft.com/office/powerpoint/2010/main" val="847731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திருச்சட்டத்தைக் கடைப்பிடிப்பது பல காணிக்கைகளைக் கொடுப்பதற்கு ஈடாகும்; கட்டளைகளைக் கருத்தில் கொள்வது நல்லுறவுப் பலி செலுத்துவதற்கு ஒப்பாகும். அன்புக்குக் கைம்மாறு செய்வது மாவுப் படையல் அளிப்பதற்கு இணையாகும்.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தருமம் செய்வது நன்றிப் பலி செலுத்துவதாகும். தீச்செயலை விட்டுவிடுதல் ஆண்டவருக்கு விருப்பமானது;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6099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திருமுன் வெறுங்கையோடு வராதே; கட்டளையை நிறைவேற்றவே பலிகளையெல்லாம் செலுத்து. நீதிமான்கள் காணிக்கைகளைச் செலுத்தும்போது பலிபீடத்தில் கொழுப்பு வழிந்தோட, உன்னத இறைவன் திருமுன் நறுமணம் எழுகிறது. நீதிமான்களின் பலி ஏற்றுக் கொள்ளத்தக்கது; அதன் நினைவு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மாட்சிமைப்படுத்து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1413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7095-5D17-B49E-62DE-CFE5ECF1F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990118-CF5C-F0F1-738D-176E59515E9F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வழங்கும்போதெல்லாம்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முகமலர்ச்சியோடு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பத்திலொரு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உரித்தாக்கு.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கொடுத்திருப்பதற்கு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நீயும்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கொடு. உன்னால் முடிந்த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செய்பவர்; ஏழு மடங்கு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திருப்பித் தருபவர்.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கையூட்டுக்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1720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நடுவராய் இருக்கிறார்; அவரிடம் ஒருதலைச் சார்பு என்பதே கிடையாது.</a:t>
            </a:r>
          </a:p>
        </p:txBody>
      </p:sp>
    </p:spTree>
    <p:extLst>
      <p:ext uri="{BB962C8B-B14F-4D97-AF65-F5344CB8AC3E}">
        <p14:creationId xmlns:p14="http://schemas.microsoft.com/office/powerpoint/2010/main" val="41123749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46897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50: 5-6. 7-8. 14,23 (பல்லவி: 23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கடவுளின்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7987337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‘பலியிட்டு என்னோடு உடன்படிக்கை செய்துகொண்ட என் அடியார்களை என்முன் ஒன்றுகூட்டுங்கள்.’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வான்வெளி அவரது நீதியை எடுத்தியம்பும்; ஏனெனில், கடவுள்தாமே நீதிபதியாய் வருகின்றார்! 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கடவுளின்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48241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என் மக்களே, கேளுங்கள்; நான் பேசுகின்றேன்; இஸ்ரயேலே! உனக்கு எதிராய்ச் சான்று கூறப்போகின்றேன்; கடவுளாகிய நானே உன் இறைவன்;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நீங்கள் கொண்டுவரும் பலிகளை முன்னிட்டு நான் உங்களைக் கண்டிக்கவில்லை; உங்கள் எரிபலிகள் எப்போதும் என் முன்னிலையில் உள்ளன.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கடவுளின்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28283851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கடவுளுக்கு நன்றிப் பலி செலுத்துங்கள்; உன்னதர்க்கு உங்கள் நேர்ச்சைகளை நிறைவேற்றுங்கள்.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 நன்றிப் பலி செலுத்துவோர் என்னை மேன்மைப்படுத்துவர். தம் வழியைச் செம்மைப்படுத்துவோர் கடவுளாம் நான் அருளும் மீட்பைக் கண்டடைவர்.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கடவுளின்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4661129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361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நூறுமடங்கும்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28-31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பின்பற்றியவர்களாயிற்றே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நிலபுலங்களையோ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நூறு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நிலபுலங்களையும்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இவற்றோடுகூட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கடைசி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9789013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06606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நாங்கள் தந்த காணிக்கை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நீர்த்துளி எல்லாம் பூமி கொடுத்தது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ஆகாயம் மாறும்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ஆனாலும் உம்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332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97086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வாசல் வந்தால் அழுகை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ஆனமட்டும் அழுதுவிட்டால்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காணிக்கை இல்லை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அர்த்தங்கள் நீர் தானே</a:t>
            </a:r>
          </a:p>
        </p:txBody>
      </p:sp>
    </p:spTree>
    <p:extLst>
      <p:ext uri="{BB962C8B-B14F-4D97-AF65-F5344CB8AC3E}">
        <p14:creationId xmlns:p14="http://schemas.microsoft.com/office/powerpoint/2010/main" val="20675707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3124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பேறுபயன்களை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1725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12:6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நன்மை செய்த ஆண்டவரைப் போற்றிப் பாடுவேன்; 'உன்னதரான ஆண்டவரது பெயரைப் போற்றிப் பாடுவேன்.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99249287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சொந்தம் யாவும் என் தேவை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நேசம் மாறாத பாசம்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தருவாயே தருவாயே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 நீ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வளர்ந்திட நாளும் வரம்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வாழ்வாய் வழியாய் நிறைந்திட வருவாய்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0629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23211999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எழில் வானம் போல நிலைக்கும் உன் அன்பை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அறிவேனே அறிவேனே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 நானும் பிறரன்பில் வளர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அருள்வாயே அருள்வாயே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நாளும்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ஒளிர்ந்திட நாளும் துணை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நிழலாய் நினைவாய் வாழ்வினில்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60841459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5891919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மீட்பு அளிக்கும் கொடைகளால் நிறைவு பெற்ற நாங்கள் உமது இரக்கத்தை இறைஞ்சிக் கேட்கின்றோம்: அதனால் இம்மை வாழ்வில் எங்களுக்கு ஊட்டம் அளிக்கும் இந்த அருளடையாளத்தால் நாங்கள் முடிவில்லா வாழ்வில் பங்கேற்கக் கனிவுடன் அருள்வீராக.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6187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விழைவோரே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அந்தோணியாரிடம்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வருவீரே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அவதியும்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மனத்துயர்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பழிகளுமே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தொல்பகை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பறந்திடுமே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268849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9075</TotalTime>
  <Words>4936</Words>
  <Application>Microsoft Office PowerPoint</Application>
  <PresentationFormat>Widescreen</PresentationFormat>
  <Paragraphs>542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88</cp:revision>
  <dcterms:created xsi:type="dcterms:W3CDTF">2022-07-13T11:51:49Z</dcterms:created>
  <dcterms:modified xsi:type="dcterms:W3CDTF">2025-02-28T07:16:03Z</dcterms:modified>
</cp:coreProperties>
</file>