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5255" r:id="rId3"/>
    <p:sldId id="4410" r:id="rId4"/>
    <p:sldId id="4303" r:id="rId5"/>
    <p:sldId id="3867" r:id="rId6"/>
    <p:sldId id="3866" r:id="rId7"/>
    <p:sldId id="3868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16" r:id="rId47"/>
    <p:sldId id="4317" r:id="rId48"/>
    <p:sldId id="4318" r:id="rId49"/>
    <p:sldId id="4319" r:id="rId50"/>
    <p:sldId id="4271" r:id="rId51"/>
    <p:sldId id="4272" r:id="rId52"/>
    <p:sldId id="4273" r:id="rId53"/>
    <p:sldId id="4161" r:id="rId54"/>
    <p:sldId id="4983" r:id="rId55"/>
    <p:sldId id="4023" r:id="rId56"/>
    <p:sldId id="3290" r:id="rId57"/>
    <p:sldId id="3292" r:id="rId58"/>
    <p:sldId id="3259" r:id="rId59"/>
    <p:sldId id="3297" r:id="rId60"/>
    <p:sldId id="3320" r:id="rId61"/>
    <p:sldId id="5256" r:id="rId62"/>
    <p:sldId id="5257" r:id="rId63"/>
    <p:sldId id="3850" r:id="rId64"/>
    <p:sldId id="3851" r:id="rId65"/>
    <p:sldId id="5258" r:id="rId66"/>
    <p:sldId id="3853" r:id="rId67"/>
    <p:sldId id="3246" r:id="rId68"/>
    <p:sldId id="4485" r:id="rId69"/>
    <p:sldId id="3303" r:id="rId70"/>
    <p:sldId id="3338" r:id="rId71"/>
    <p:sldId id="5259" r:id="rId72"/>
    <p:sldId id="5260" r:id="rId73"/>
    <p:sldId id="5261" r:id="rId74"/>
    <p:sldId id="1378" r:id="rId75"/>
    <p:sldId id="4482" r:id="rId76"/>
    <p:sldId id="3635" r:id="rId77"/>
    <p:sldId id="4244" r:id="rId78"/>
    <p:sldId id="4245" r:id="rId79"/>
    <p:sldId id="3649" r:id="rId80"/>
    <p:sldId id="5251" r:id="rId81"/>
    <p:sldId id="5252" r:id="rId82"/>
    <p:sldId id="5253" r:id="rId83"/>
    <p:sldId id="5254" r:id="rId84"/>
    <p:sldId id="1106" r:id="rId85"/>
    <p:sldId id="4278" r:id="rId86"/>
    <p:sldId id="4279" r:id="rId87"/>
    <p:sldId id="4280" r:id="rId88"/>
    <p:sldId id="4281" r:id="rId89"/>
    <p:sldId id="4283" r:id="rId90"/>
    <p:sldId id="4284" r:id="rId91"/>
    <p:sldId id="4282" r:id="rId92"/>
    <p:sldId id="4311" r:id="rId93"/>
    <p:sldId id="4048" r:id="rId94"/>
    <p:sldId id="4312" r:id="rId95"/>
    <p:sldId id="4050" r:id="rId96"/>
    <p:sldId id="4051" r:id="rId97"/>
    <p:sldId id="3423" r:id="rId98"/>
    <p:sldId id="4986" r:id="rId99"/>
    <p:sldId id="4324" r:id="rId100"/>
    <p:sldId id="1470" r:id="rId101"/>
    <p:sldId id="1471" r:id="rId102"/>
    <p:sldId id="1472" r:id="rId103"/>
    <p:sldId id="4246" r:id="rId104"/>
    <p:sldId id="4247" r:id="rId105"/>
    <p:sldId id="4286" r:id="rId106"/>
    <p:sldId id="1476" r:id="rId107"/>
    <p:sldId id="4248" r:id="rId108"/>
    <p:sldId id="4249" r:id="rId109"/>
    <p:sldId id="4287" r:id="rId110"/>
    <p:sldId id="1480" r:id="rId111"/>
    <p:sldId id="4250" r:id="rId112"/>
    <p:sldId id="4251" r:id="rId113"/>
    <p:sldId id="4252" r:id="rId114"/>
    <p:sldId id="4288" r:id="rId115"/>
    <p:sldId id="1485" r:id="rId116"/>
    <p:sldId id="4253" r:id="rId117"/>
    <p:sldId id="4254" r:id="rId118"/>
    <p:sldId id="4289" r:id="rId119"/>
    <p:sldId id="1489" r:id="rId120"/>
    <p:sldId id="4255" r:id="rId121"/>
    <p:sldId id="4256" r:id="rId122"/>
    <p:sldId id="4327" r:id="rId123"/>
    <p:sldId id="4290" r:id="rId124"/>
    <p:sldId id="1494" r:id="rId125"/>
    <p:sldId id="4257" r:id="rId126"/>
    <p:sldId id="4258" r:id="rId127"/>
    <p:sldId id="4259" r:id="rId128"/>
    <p:sldId id="4291" r:id="rId129"/>
    <p:sldId id="1499" r:id="rId130"/>
    <p:sldId id="4261" r:id="rId131"/>
    <p:sldId id="4260" r:id="rId132"/>
    <p:sldId id="4292" r:id="rId133"/>
    <p:sldId id="1504" r:id="rId134"/>
    <p:sldId id="4262" r:id="rId135"/>
    <p:sldId id="4263" r:id="rId136"/>
    <p:sldId id="4328" r:id="rId137"/>
    <p:sldId id="4293" r:id="rId138"/>
    <p:sldId id="4483" r:id="rId139"/>
    <p:sldId id="3784" r:id="rId140"/>
    <p:sldId id="3785" r:id="rId141"/>
    <p:sldId id="3786" r:id="rId142"/>
    <p:sldId id="3787" r:id="rId143"/>
    <p:sldId id="3788" r:id="rId144"/>
    <p:sldId id="3789" r:id="rId145"/>
    <p:sldId id="3790" r:id="rId146"/>
    <p:sldId id="3791" r:id="rId147"/>
    <p:sldId id="3792" r:id="rId148"/>
    <p:sldId id="3793" r:id="rId149"/>
    <p:sldId id="3794" r:id="rId150"/>
    <p:sldId id="3795" r:id="rId151"/>
    <p:sldId id="3796" r:id="rId152"/>
    <p:sldId id="3797" r:id="rId153"/>
    <p:sldId id="3798" r:id="rId154"/>
    <p:sldId id="3799" r:id="rId155"/>
    <p:sldId id="3800" r:id="rId156"/>
    <p:sldId id="3801" r:id="rId157"/>
    <p:sldId id="4294" r:id="rId158"/>
    <p:sldId id="4295" r:id="rId159"/>
    <p:sldId id="4139" r:id="rId160"/>
    <p:sldId id="3805" r:id="rId161"/>
    <p:sldId id="3806" r:id="rId162"/>
    <p:sldId id="3807" r:id="rId163"/>
    <p:sldId id="3843" r:id="rId164"/>
    <p:sldId id="5304" r:id="rId165"/>
    <p:sldId id="4488" r:id="rId166"/>
    <p:sldId id="4489" r:id="rId167"/>
    <p:sldId id="4490" r:id="rId168"/>
    <p:sldId id="4491" r:id="rId169"/>
    <p:sldId id="889" r:id="rId170"/>
    <p:sldId id="4285" r:id="rId171"/>
    <p:sldId id="4982" r:id="rId172"/>
    <p:sldId id="5250" r:id="rId173"/>
    <p:sldId id="4973" r:id="rId174"/>
    <p:sldId id="4326" r:id="rId175"/>
    <p:sldId id="4484" r:id="rId176"/>
    <p:sldId id="4395" r:id="rId177"/>
    <p:sldId id="5309" r:id="rId178"/>
    <p:sldId id="4925" r:id="rId179"/>
    <p:sldId id="4947" r:id="rId180"/>
    <p:sldId id="4948" r:id="rId181"/>
    <p:sldId id="4147" r:id="rId182"/>
    <p:sldId id="3691" r:id="rId183"/>
    <p:sldId id="3692" r:id="rId184"/>
    <p:sldId id="3693" r:id="rId185"/>
    <p:sldId id="4966" r:id="rId186"/>
    <p:sldId id="3835" r:id="rId187"/>
    <p:sldId id="3897" r:id="rId18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tableStyles" Target="tableStyle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291557-FC31-E086-BFD6-5B18670FF64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8ஆம்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C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705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17:19-20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காப்பாற்றுபவரானார்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நெருக்கடியிலிருந்து அவர் என்னை வெளிக்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0143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54305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அரியணையே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தொழுவோம்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அமைப்போம்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மறையுடலாய்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இணைவோம்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801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இருளின்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ஆட்சியை முறியடிக்க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நிகழ்ந்த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நினைப்போம்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மைந்தனே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பலிப்பொருளாய்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தன்னை இழந்த தியாகம் உரைப்போம்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சுயநலம் மறைய சமத்துவம் மலர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 பரிவு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வளர்ப்போம்</a:t>
            </a:r>
          </a:p>
        </p:txBody>
      </p:sp>
    </p:spTree>
    <p:extLst>
      <p:ext uri="{BB962C8B-B14F-4D97-AF65-F5344CB8AC3E}">
        <p14:creationId xmlns:p14="http://schemas.microsoft.com/office/powerpoint/2010/main" val="2136483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54305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அரியணையே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தொழுவோம்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அமைப்போம்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மறையுடலாய்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இணைவோம்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158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இறைவன் 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எடுத்துரைக்கும்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இந்த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விருந்தினை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பரிமாறும்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திருவிருந்து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வலிமையில்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வளர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வாஞ்சையில்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திகழ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வள்ளல்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ஏற்போம்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4183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54305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அரியணையே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தொழுவோம்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அமைப்போம்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மறையுடலாய்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இணைவோம்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2122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நிகழ்வுகளை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வழியில்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நெறிப்படுத்த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அமைதியான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95890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சீராக்கின்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27: 4-7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சலிக்கின்றபோது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சல்லடையில்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தங்கிவிடுகின்றது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பேச்சில்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படிந்துவிடுகின்றது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சூளை பரிசோதிக்கின்றது;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உரையாடல் பரிசோதிக்கின்றது. கனி, மரத்தின்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கண்காணிப்பைக்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சொல்,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பண்பாட்டைக்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முன்பே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பேச்சைக்கொண்டே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அறிந்து கொள்ளலாம்.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92: 1-2. 12-13. 14-15 (பல்லவி: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நன்றியுரைப்பது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நன்று.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நன்றியுரைப்பது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பாடுவது நன்று.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காலையில்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பிறழாமையையும்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எடுத்துரைப்பது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நன்றியுரைப்பது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நன்று.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545AB-2972-8E1F-1F2D-DB6CA3AC4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011840-900E-0B94-6403-D77FE08FD2DA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பேரீச்சை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மரமெனச்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செழித்தோங்குவர்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லெபனோனின்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மரமெனத்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தழைத்து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நடப்பட்டோர்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கடவுளின்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முற்றங்களில்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செழித்தோங்குவர்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நன்றியுரைப்பது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நன்று.</a:t>
            </a:r>
          </a:p>
        </p:txBody>
      </p:sp>
    </p:spTree>
    <p:extLst>
      <p:ext uri="{BB962C8B-B14F-4D97-AF65-F5344CB8AC3E}">
        <p14:creationId xmlns:p14="http://schemas.microsoft.com/office/powerpoint/2010/main" val="38623954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799C7-3556-25D5-56BE-BD14F8772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F2A7E9-1D10-0AA5-4C25-9AC2ADEB8D44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அவர்கள் முதிர்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செழுமையும்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பசுமையுமாய்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 ‘ஆண்டவர்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அவரே என் பாறை; அவரிடம் அநீதி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நன்றியுரைப்பது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நன்று.</a:t>
            </a:r>
          </a:p>
        </p:txBody>
      </p:sp>
    </p:spTree>
    <p:extLst>
      <p:ext uri="{BB962C8B-B14F-4D97-AF65-F5344CB8AC3E}">
        <p14:creationId xmlns:p14="http://schemas.microsoft.com/office/powerpoint/2010/main" val="15728196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நன்றி!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15: 54-58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அழிவுக்குரியது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அழியாமையையும்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சாவுக்குரியது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சாகாமையையும்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அணிந்து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 நிறைவேறும்: “சாவு முற்றிலும் ஒழிந்தது; வெற்றி கிடைத்தது.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உன் வெற்றி எங்கே?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உன் கொடுக்கு எங்கே?”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சாவின் கொடுக்கு.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வலிமை தருவது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ஆகவே நம்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நமக்கு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B9323-3B2B-C782-3965-6C953AED4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438A296-3621-CE80-8E15-DE0CA8C5EC3F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உறுதியோடு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நிலையாய்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வீண் போகாது என்பதை அறிந்து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பணியை இன்னும் அதிகமாக எப்போதும் செய்யுங்கள்.</a:t>
            </a:r>
          </a:p>
        </p:txBody>
      </p:sp>
    </p:spTree>
    <p:extLst>
      <p:ext uri="{BB962C8B-B14F-4D97-AF65-F5344CB8AC3E}">
        <p14:creationId xmlns:p14="http://schemas.microsoft.com/office/powerpoint/2010/main" val="393671102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 15-16 காண்க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உலகில் ஒளிரும்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சுடர்களாகத்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வாய் பேசும்.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6: 39-45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சீடர்களுக்கு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“பார்வையற்ற ஒருவர் பார்வையற்ற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வேறொருவருக்கு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வழிகாட்ட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இருவரும்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அல்லவா?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அல்ல. ஆனால் தேர்ச்சி பெற்ற எவரும்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உங்கள் கண்ணில்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மரக்கட்டையைப்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பார்க்காமல் உங்கள் சகோதரர் அல்லது சகோதரியின்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6B60D-C2A3-A11C-A83D-E7C640243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13574EE-86D0-8458-B17C-2A8381389BC9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கண்ணில்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துரும்பைக்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கவனிப்பதேன்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உங்கள் கண்ணில்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மரக்கட்டையையே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பார்க்காமல்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இருந்துகொண்டு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சகோதரர் அல்லது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‘உம் கண்ணில்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துரும்பை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எடுக்கட்டுமா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 முடியும்?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முதலில் உங்கள் கண்ணில்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மரக்கட்டையை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எறியுங்கள்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சகோதரர் அல்லது சகோதரியின் கண்ணில் இருக்கும்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438720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68D31-1F89-7877-F256-F9077A27F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AE2E88-E12F-0818-EF50-99C966136446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துரும்பை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தெளிவாய்க்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 தெரியும்.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கெட்ட கனி தரும்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மரமுமில்லை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நல்ல கனி தரும் கெட்ட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மரமுமில்லை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கனியாலே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ஏனென்றால்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முட்செடிகளில்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பறிப்பாருமில்லை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முட்புதர்களில்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அறுத்துச்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சேர்ப்பாருமில்லை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நல்லவர்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கருவூலத்திலிருந்து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7945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4B591-186B-DC21-7742-AF058765A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BD7B3DB-BD81-5C7C-80E0-2FB6BA41C7C6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தீயதினின்று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வாய் பேசும்.”</a:t>
            </a:r>
          </a:p>
        </p:txBody>
      </p:sp>
    </p:spTree>
    <p:extLst>
      <p:ext uri="{BB962C8B-B14F-4D97-AF65-F5344CB8AC3E}">
        <p14:creationId xmlns:p14="http://schemas.microsoft.com/office/powerpoint/2010/main" val="22253464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எடுத்து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268948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உருகி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634882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95124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உரிமைகள் கடமைகள் இழந்து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தவித்தவரே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நலிவுறும்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557653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514736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பேறுபயன்களை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கைம்மாற்றையும்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017252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69250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12:6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நன்மை செய்த ஆண்டவரைப் போற்றிப் பாடுவேன்; 'உன்னதரான ஆண்டவரது பெயரைப் போற்றிப் பாடுவேன்.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4154145667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சுவாசக் காற்றே என் வாழ்வின் ஊற்றே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என் உள்ளம்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என்னுயிரின் உணவே என் வாழ்வின் வழியே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 நீ உன்னைத் தருவாய்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வாழ்வும் என் வளமும் எல்லாமும்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தலைவா அன்பினைப் பொழிவாய்</a:t>
            </a:r>
          </a:p>
        </p:txBody>
      </p:sp>
    </p:spTree>
    <p:extLst>
      <p:ext uri="{BB962C8B-B14F-4D97-AF65-F5344CB8AC3E}">
        <p14:creationId xmlns:p14="http://schemas.microsoft.com/office/powerpoint/2010/main" val="3491604208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என் சொந்தம் யாவும் என் தேவை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நீதானே நீதானே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நெஞ்சில் நேசம் மாறாத பாசம்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தருவாயே தருவாயே தலைவா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வாழ்நாளெல்லாம் நீ வேண்டுமே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வளர்ந்திட நாளும் வரம் வேண்டுமே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வாழ்வாய் வழியாய் நிறைந்திட வருவாய்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3062983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சுவாசக் காற்றே என் வாழ்வின் ஊற்றே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என் உள்ளம்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என்னுயிரின் உணவே என் வாழ்வின் வழியே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 நீ உன்னைத் தருவாய்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வாழ்வும் என் வளமும் எல்லாமும்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தலைவா அன்பினைப் பொழிவாய்</a:t>
            </a:r>
          </a:p>
        </p:txBody>
      </p:sp>
    </p:spTree>
    <p:extLst>
      <p:ext uri="{BB962C8B-B14F-4D97-AF65-F5344CB8AC3E}">
        <p14:creationId xmlns:p14="http://schemas.microsoft.com/office/powerpoint/2010/main" val="2321199918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எழில் வானம் போல நிலைக்கும் உன் அன்பை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அறிவேனே அறிவேனே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உனைப்போல நானும் பிறரன்பில் வளர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அருள்வாயே அருள்வாயே தலைவா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 நாளும் அருள் வேண்டுமே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ஒளிர்ந்திட நாளும் துணை வேண்டுமே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நிழலாய் நினைவாய் வாழ்வினில் வருவாய்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608414591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சுவாசக் காற்றே என் வாழ்வின் ஊற்றே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என் உள்ளம்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என்னுயிரின் உணவே என் வாழ்வின் வழியே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 நீ உன்னைத் தருவாய்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வாழ்வும் என் வளமும் எல்லாமும் நீதானே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தலைவா அன்பினைப் பொழிவாய்</a:t>
            </a:r>
          </a:p>
        </p:txBody>
      </p:sp>
    </p:spTree>
    <p:extLst>
      <p:ext uri="{BB962C8B-B14F-4D97-AF65-F5344CB8AC3E}">
        <p14:creationId xmlns:p14="http://schemas.microsoft.com/office/powerpoint/2010/main" val="58919198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மீட்பு அளிக்கும் கொடைகளால் நிறைவு பெற்ற நாங்கள் உமது இரக்கத்தை இறைஞ்சிக் கேட்கின்றோம்: அதனால் இம்மை வாழ்வில் எங்களுக்கு ஊட்டம் அளிக்கும் இந்த அருளடையாளத்தால் நாங்கள் முடிவில்லா வாழ்வில் பங்கேற்கக் கனிவுடன் அருள்வீராக.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 உம்மை மன்றாடுகின்றோம்.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6187556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அழகின் முழுமையே தாயே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அலகையின் தலைமிதித்தாயே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 ஒளி ஏற்றிடவே அமலனை எமக்களித்தாயே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சூழ்ந்திடும் போதே உதயத் தாரகை போலே -2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அருளே நிறைந்த மாமரியே அருள் வழி காட்டிடுவாயே</a:t>
            </a:r>
          </a:p>
        </p:txBody>
      </p:sp>
    </p:spTree>
    <p:extLst>
      <p:ext uri="{BB962C8B-B14F-4D97-AF65-F5344CB8AC3E}">
        <p14:creationId xmlns:p14="http://schemas.microsoft.com/office/powerpoint/2010/main" val="21126163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அழகின் முழுமையே தாயே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அலகையின் தலைமிதித்தாயே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 ஒளி ஏற்றிடவே அமலனை எமக்களித்தாயே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அன்பும்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வெல்வோம்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4086597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7195</TotalTime>
  <Words>5772</Words>
  <Application>Microsoft Office PowerPoint</Application>
  <PresentationFormat>Widescreen</PresentationFormat>
  <Paragraphs>668</Paragraphs>
  <Slides>187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187</vt:i4>
      </vt:variant>
    </vt:vector>
  </HeadingPairs>
  <TitlesOfParts>
    <vt:vector size="196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97</cp:revision>
  <dcterms:created xsi:type="dcterms:W3CDTF">2022-07-13T11:32:32Z</dcterms:created>
  <dcterms:modified xsi:type="dcterms:W3CDTF">2025-02-28T07:04:56Z</dcterms:modified>
</cp:coreProperties>
</file>