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5255" r:id="rId3"/>
    <p:sldId id="337" r:id="rId4"/>
    <p:sldId id="3583" r:id="rId5"/>
    <p:sldId id="3363" r:id="rId6"/>
    <p:sldId id="1274" r:id="rId7"/>
    <p:sldId id="1275" r:id="rId8"/>
    <p:sldId id="3991" r:id="rId9"/>
    <p:sldId id="3992" r:id="rId10"/>
    <p:sldId id="3993" r:id="rId11"/>
    <p:sldId id="1281" r:id="rId12"/>
    <p:sldId id="1282" r:id="rId13"/>
    <p:sldId id="4240" r:id="rId14"/>
    <p:sldId id="4241" r:id="rId15"/>
    <p:sldId id="1283" r:id="rId16"/>
    <p:sldId id="1284" r:id="rId17"/>
    <p:sldId id="3994" r:id="rId18"/>
    <p:sldId id="3995" r:id="rId19"/>
    <p:sldId id="3996" r:id="rId20"/>
    <p:sldId id="3997" r:id="rId21"/>
    <p:sldId id="4242" r:id="rId22"/>
    <p:sldId id="4243" r:id="rId23"/>
    <p:sldId id="4228" r:id="rId24"/>
    <p:sldId id="3999" r:id="rId25"/>
    <p:sldId id="4000" r:id="rId26"/>
    <p:sldId id="4229" r:id="rId27"/>
    <p:sldId id="4230" r:id="rId28"/>
    <p:sldId id="1326" r:id="rId29"/>
    <p:sldId id="1327" r:id="rId30"/>
    <p:sldId id="4956" r:id="rId31"/>
    <p:sldId id="4957" r:id="rId32"/>
    <p:sldId id="3416" r:id="rId33"/>
    <p:sldId id="362" r:id="rId34"/>
    <p:sldId id="4274" r:id="rId35"/>
    <p:sldId id="4275" r:id="rId36"/>
    <p:sldId id="4276" r:id="rId37"/>
    <p:sldId id="4277" r:id="rId38"/>
    <p:sldId id="3321" r:id="rId39"/>
    <p:sldId id="3323" r:id="rId40"/>
    <p:sldId id="3324" r:id="rId41"/>
    <p:sldId id="3325" r:id="rId42"/>
    <p:sldId id="4316" r:id="rId43"/>
    <p:sldId id="4317" r:id="rId44"/>
    <p:sldId id="4318" r:id="rId45"/>
    <p:sldId id="4319" r:id="rId46"/>
    <p:sldId id="4271" r:id="rId47"/>
    <p:sldId id="4272" r:id="rId48"/>
    <p:sldId id="4273" r:id="rId49"/>
    <p:sldId id="4161" r:id="rId50"/>
    <p:sldId id="4983" r:id="rId51"/>
    <p:sldId id="4023" r:id="rId52"/>
    <p:sldId id="3290" r:id="rId53"/>
    <p:sldId id="3292" r:id="rId54"/>
    <p:sldId id="3259" r:id="rId55"/>
    <p:sldId id="3297" r:id="rId56"/>
    <p:sldId id="3320" r:id="rId57"/>
    <p:sldId id="3850" r:id="rId58"/>
    <p:sldId id="3851" r:id="rId59"/>
    <p:sldId id="3853" r:id="rId60"/>
    <p:sldId id="3246" r:id="rId61"/>
    <p:sldId id="4485" r:id="rId62"/>
    <p:sldId id="3303" r:id="rId63"/>
    <p:sldId id="3338" r:id="rId64"/>
    <p:sldId id="1378" r:id="rId65"/>
    <p:sldId id="4482" r:id="rId66"/>
    <p:sldId id="3635" r:id="rId67"/>
    <p:sldId id="4244" r:id="rId68"/>
    <p:sldId id="4245" r:id="rId69"/>
    <p:sldId id="3649" r:id="rId70"/>
    <p:sldId id="5251" r:id="rId71"/>
    <p:sldId id="5252" r:id="rId72"/>
    <p:sldId id="5253" r:id="rId73"/>
    <p:sldId id="5254" r:id="rId74"/>
    <p:sldId id="1106" r:id="rId75"/>
    <p:sldId id="4278" r:id="rId76"/>
    <p:sldId id="4279" r:id="rId77"/>
    <p:sldId id="4280" r:id="rId78"/>
    <p:sldId id="4281" r:id="rId79"/>
    <p:sldId id="4283" r:id="rId80"/>
    <p:sldId id="4284" r:id="rId81"/>
    <p:sldId id="4282" r:id="rId82"/>
    <p:sldId id="4231" r:id="rId83"/>
    <p:sldId id="3423" r:id="rId84"/>
    <p:sldId id="4986" r:id="rId85"/>
    <p:sldId id="4324" r:id="rId86"/>
    <p:sldId id="1470" r:id="rId87"/>
    <p:sldId id="1471" r:id="rId88"/>
    <p:sldId id="1472" r:id="rId89"/>
    <p:sldId id="4246" r:id="rId90"/>
    <p:sldId id="4247" r:id="rId91"/>
    <p:sldId id="4286" r:id="rId92"/>
    <p:sldId id="1476" r:id="rId93"/>
    <p:sldId id="4248" r:id="rId94"/>
    <p:sldId id="4249" r:id="rId95"/>
    <p:sldId id="4287" r:id="rId96"/>
    <p:sldId id="1480" r:id="rId97"/>
    <p:sldId id="4250" r:id="rId98"/>
    <p:sldId id="4251" r:id="rId99"/>
    <p:sldId id="4252" r:id="rId100"/>
    <p:sldId id="4288" r:id="rId101"/>
    <p:sldId id="1485" r:id="rId102"/>
    <p:sldId id="4253" r:id="rId103"/>
    <p:sldId id="4254" r:id="rId104"/>
    <p:sldId id="4289" r:id="rId105"/>
    <p:sldId id="1489" r:id="rId106"/>
    <p:sldId id="4255" r:id="rId107"/>
    <p:sldId id="4256" r:id="rId108"/>
    <p:sldId id="4327" r:id="rId109"/>
    <p:sldId id="4290" r:id="rId110"/>
    <p:sldId id="1494" r:id="rId111"/>
    <p:sldId id="4257" r:id="rId112"/>
    <p:sldId id="4258" r:id="rId113"/>
    <p:sldId id="4259" r:id="rId114"/>
    <p:sldId id="4291" r:id="rId115"/>
    <p:sldId id="1499" r:id="rId116"/>
    <p:sldId id="4261" r:id="rId117"/>
    <p:sldId id="4260" r:id="rId118"/>
    <p:sldId id="4292" r:id="rId119"/>
    <p:sldId id="1504" r:id="rId120"/>
    <p:sldId id="4262" r:id="rId121"/>
    <p:sldId id="4263" r:id="rId122"/>
    <p:sldId id="4328" r:id="rId123"/>
    <p:sldId id="4293" r:id="rId124"/>
    <p:sldId id="4483" r:id="rId125"/>
    <p:sldId id="3784" r:id="rId126"/>
    <p:sldId id="3785" r:id="rId127"/>
    <p:sldId id="3786" r:id="rId128"/>
    <p:sldId id="3787" r:id="rId129"/>
    <p:sldId id="3788" r:id="rId130"/>
    <p:sldId id="3789" r:id="rId131"/>
    <p:sldId id="3790" r:id="rId132"/>
    <p:sldId id="3791" r:id="rId133"/>
    <p:sldId id="3792" r:id="rId134"/>
    <p:sldId id="3793" r:id="rId135"/>
    <p:sldId id="3794" r:id="rId136"/>
    <p:sldId id="3795" r:id="rId137"/>
    <p:sldId id="3796" r:id="rId138"/>
    <p:sldId id="3797" r:id="rId139"/>
    <p:sldId id="3798" r:id="rId140"/>
    <p:sldId id="3799" r:id="rId141"/>
    <p:sldId id="3800" r:id="rId142"/>
    <p:sldId id="3801" r:id="rId143"/>
    <p:sldId id="4294" r:id="rId144"/>
    <p:sldId id="4295" r:id="rId145"/>
    <p:sldId id="4139" r:id="rId146"/>
    <p:sldId id="3805" r:id="rId147"/>
    <p:sldId id="3806" r:id="rId148"/>
    <p:sldId id="3807" r:id="rId149"/>
    <p:sldId id="3843" r:id="rId150"/>
    <p:sldId id="889" r:id="rId151"/>
    <p:sldId id="4285" r:id="rId152"/>
    <p:sldId id="4982" r:id="rId153"/>
    <p:sldId id="5250" r:id="rId154"/>
    <p:sldId id="4973" r:id="rId155"/>
    <p:sldId id="4326" r:id="rId156"/>
    <p:sldId id="4484" r:id="rId157"/>
    <p:sldId id="4925" r:id="rId158"/>
    <p:sldId id="4947" r:id="rId159"/>
    <p:sldId id="4948" r:id="rId160"/>
    <p:sldId id="4147" r:id="rId161"/>
    <p:sldId id="3691" r:id="rId162"/>
    <p:sldId id="3692" r:id="rId163"/>
    <p:sldId id="3693" r:id="rId164"/>
    <p:sldId id="4966" r:id="rId165"/>
    <p:sldId id="3835" r:id="rId166"/>
    <p:sldId id="3897" r:id="rId1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tableStyles" Target="tableStyle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8ஆம்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70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17:19-20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காப்பாற்றுபவரானார்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நெருக்கடியிலிருந்து அவர் என்னை வெளிக்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0143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நேர்மையில் நிலைத்திருந்து உமது முகம் காண்பேன்; உமது மாட்சியை நீர் வெளிப்படுத்தும்போது நான் நிறைவு பெறுவேன்.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நிகழ்வுகளை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வழியில்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நெறிப்படுத்த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அமைதியான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95890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ஆண்டவரே!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 63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b, 68b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கரம்</a:t>
            </a:r>
          </a:p>
        </p:txBody>
      </p:sp>
    </p:spTree>
    <p:extLst>
      <p:ext uri="{BB962C8B-B14F-4D97-AF65-F5344CB8AC3E}">
        <p14:creationId xmlns:p14="http://schemas.microsoft.com/office/powerpoint/2010/main" val="335651634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பேறுபயன்களை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கைம்மாற்றையும்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01725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6925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12:6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நன்மை செய்த ஆண்டவரைப் போற்றிப் பாடுவேன்; 'உன்னதரான ஆண்டவரது பெயரைப் போற்றிப் பாடுவேன்.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415414566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மீட்பு அளிக்கும் கொடைகளால் நிறைவு பெற்ற நாங்கள் உமது இரக்கத்தை இறைஞ்சிக் கேட்கின்றோம்: அதனால் இம்மை வாழ்வில் எங்களுக்கு ஊட்டம் அளிக்கும் இந்த அருளடையாளத்தால் நாங்கள் முடிவில்லா வாழ்வில் பங்கேற்கக் கனிவுடன் அருள்வீராக.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உம்மை மன்றாடுகின்றோம்.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618755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7190</TotalTime>
  <Words>4892</Words>
  <Application>Microsoft Office PowerPoint</Application>
  <PresentationFormat>Widescreen</PresentationFormat>
  <Paragraphs>540</Paragraphs>
  <Slides>166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166</vt:i4>
      </vt:variant>
    </vt:vector>
  </HeadingPairs>
  <TitlesOfParts>
    <vt:vector size="174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87</cp:revision>
  <dcterms:created xsi:type="dcterms:W3CDTF">2022-07-13T11:32:32Z</dcterms:created>
  <dcterms:modified xsi:type="dcterms:W3CDTF">2025-02-26T03:06:05Z</dcterms:modified>
</cp:coreProperties>
</file>