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4"/>
  </p:notesMasterIdLst>
  <p:sldIdLst>
    <p:sldId id="5008" r:id="rId2"/>
    <p:sldId id="3363" r:id="rId3"/>
    <p:sldId id="4653" r:id="rId4"/>
    <p:sldId id="4654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3417" r:id="rId32"/>
    <p:sldId id="4023" r:id="rId33"/>
    <p:sldId id="3290" r:id="rId34"/>
    <p:sldId id="3292" r:id="rId35"/>
    <p:sldId id="4968" r:id="rId36"/>
    <p:sldId id="4969" r:id="rId37"/>
    <p:sldId id="5257" r:id="rId38"/>
    <p:sldId id="3259" r:id="rId39"/>
    <p:sldId id="3297" r:id="rId40"/>
    <p:sldId id="3320" r:id="rId41"/>
    <p:sldId id="5258" r:id="rId42"/>
    <p:sldId id="5259" r:id="rId43"/>
    <p:sldId id="5260" r:id="rId44"/>
    <p:sldId id="4493" r:id="rId45"/>
    <p:sldId id="4967" r:id="rId46"/>
    <p:sldId id="4495" r:id="rId47"/>
    <p:sldId id="4496" r:id="rId48"/>
    <p:sldId id="3924" r:id="rId49"/>
    <p:sldId id="3934" r:id="rId50"/>
    <p:sldId id="3950" r:id="rId51"/>
    <p:sldId id="3951" r:id="rId52"/>
    <p:sldId id="1378" r:id="rId53"/>
    <p:sldId id="4482" r:id="rId54"/>
    <p:sldId id="3582" r:id="rId55"/>
    <p:sldId id="4467" r:id="rId56"/>
    <p:sldId id="3423" r:id="rId57"/>
    <p:sldId id="4962" r:id="rId58"/>
    <p:sldId id="4961" r:id="rId59"/>
    <p:sldId id="4963" r:id="rId60"/>
    <p:sldId id="4960" r:id="rId61"/>
    <p:sldId id="3408" r:id="rId62"/>
    <p:sldId id="3424" r:id="rId63"/>
    <p:sldId id="1470" r:id="rId64"/>
    <p:sldId id="1471" r:id="rId65"/>
    <p:sldId id="1472" r:id="rId66"/>
    <p:sldId id="4246" r:id="rId67"/>
    <p:sldId id="4247" r:id="rId68"/>
    <p:sldId id="4286" r:id="rId69"/>
    <p:sldId id="1476" r:id="rId70"/>
    <p:sldId id="3972" r:id="rId71"/>
    <p:sldId id="4297" r:id="rId72"/>
    <p:sldId id="4287" r:id="rId73"/>
    <p:sldId id="1480" r:id="rId74"/>
    <p:sldId id="4250" r:id="rId75"/>
    <p:sldId id="4251" r:id="rId76"/>
    <p:sldId id="4288" r:id="rId77"/>
    <p:sldId id="1485" r:id="rId78"/>
    <p:sldId id="4253" r:id="rId79"/>
    <p:sldId id="4254" r:id="rId80"/>
    <p:sldId id="4289" r:id="rId81"/>
    <p:sldId id="1489" r:id="rId82"/>
    <p:sldId id="4485" r:id="rId83"/>
    <p:sldId id="4256" r:id="rId84"/>
    <p:sldId id="4290" r:id="rId85"/>
    <p:sldId id="1494" r:id="rId86"/>
    <p:sldId id="4257" r:id="rId87"/>
    <p:sldId id="4258" r:id="rId88"/>
    <p:sldId id="4291" r:id="rId89"/>
    <p:sldId id="1499" r:id="rId90"/>
    <p:sldId id="4486" r:id="rId91"/>
    <p:sldId id="4260" r:id="rId92"/>
    <p:sldId id="4298" r:id="rId93"/>
    <p:sldId id="4292" r:id="rId94"/>
    <p:sldId id="4299" r:id="rId95"/>
    <p:sldId id="4262" r:id="rId96"/>
    <p:sldId id="4263" r:id="rId97"/>
    <p:sldId id="4293" r:id="rId98"/>
    <p:sldId id="4300" r:id="rId99"/>
    <p:sldId id="4301" r:id="rId100"/>
    <p:sldId id="4302" r:id="rId101"/>
    <p:sldId id="4303" r:id="rId102"/>
    <p:sldId id="4304" r:id="rId103"/>
    <p:sldId id="4305" r:id="rId104"/>
    <p:sldId id="4306" r:id="rId105"/>
    <p:sldId id="4307" r:id="rId106"/>
    <p:sldId id="4483" r:id="rId107"/>
    <p:sldId id="3784" r:id="rId108"/>
    <p:sldId id="3785" r:id="rId109"/>
    <p:sldId id="3786" r:id="rId110"/>
    <p:sldId id="4322" r:id="rId111"/>
    <p:sldId id="3788" r:id="rId112"/>
    <p:sldId id="3789" r:id="rId113"/>
    <p:sldId id="3790" r:id="rId114"/>
    <p:sldId id="3791" r:id="rId115"/>
    <p:sldId id="3792" r:id="rId116"/>
    <p:sldId id="3793" r:id="rId117"/>
    <p:sldId id="3794" r:id="rId118"/>
    <p:sldId id="3795" r:id="rId119"/>
    <p:sldId id="3796" r:id="rId120"/>
    <p:sldId id="3797" r:id="rId121"/>
    <p:sldId id="3798" r:id="rId122"/>
    <p:sldId id="3799" r:id="rId123"/>
    <p:sldId id="3800" r:id="rId124"/>
    <p:sldId id="4323" r:id="rId125"/>
    <p:sldId id="4295" r:id="rId126"/>
    <p:sldId id="3802" r:id="rId127"/>
    <p:sldId id="4324" r:id="rId128"/>
    <p:sldId id="3805" r:id="rId129"/>
    <p:sldId id="3806" r:id="rId130"/>
    <p:sldId id="3807" r:id="rId131"/>
    <p:sldId id="3843" r:id="rId132"/>
    <p:sldId id="3483" r:id="rId133"/>
    <p:sldId id="4140" r:id="rId134"/>
    <p:sldId id="5255" r:id="rId135"/>
    <p:sldId id="5256" r:id="rId136"/>
    <p:sldId id="4964" r:id="rId137"/>
    <p:sldId id="4965" r:id="rId138"/>
    <p:sldId id="4973" r:id="rId139"/>
    <p:sldId id="4330" r:id="rId140"/>
    <p:sldId id="4484" r:id="rId141"/>
    <p:sldId id="4455" r:id="rId142"/>
    <p:sldId id="4456" r:id="rId143"/>
    <p:sldId id="4946" r:id="rId144"/>
    <p:sldId id="4926" r:id="rId145"/>
    <p:sldId id="4927" r:id="rId146"/>
    <p:sldId id="4147" r:id="rId147"/>
    <p:sldId id="3691" r:id="rId148"/>
    <p:sldId id="3692" r:id="rId149"/>
    <p:sldId id="3693" r:id="rId150"/>
    <p:sldId id="4982" r:id="rId151"/>
    <p:sldId id="3835" r:id="rId152"/>
    <p:sldId id="4983" r:id="rId1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4E13A2-1AC3-4D4B-854E-4D56945E5130}" type="datetimeFigureOut">
              <a:rPr lang="en-US" smtClean="0"/>
              <a:t>28-Feb-25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8C13C7-CD28-4DDC-82ED-AB6B1B297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995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1A6450C-3B27-8913-540D-BAEAC6DEA597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0" y="2018987"/>
            <a:ext cx="640124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8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திங்கள்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829D99C2-FFCF-BEA1-74B2-5F42918D4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624" y="-94268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960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705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17:19-20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காப்பாற்றுபவரானார்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நெருக்கடியிலிருந்து அவர் என்னை வெளிக்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கொணர்ந்தார்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விரும்பியதால்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51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ஆண்டவரின் திருச்சந்நிதியில்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ஆனந்தமுடனே பாடுவோமே-2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மகிழ்வுடன் அவரை ஆராதிப்போம்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மங்கள கீதங்கள் முழங்கிடுவோம்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அவரே தேவன் என்றறிவோம்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அவரே நம்மைப் படைத்தாரே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64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9444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ஆண்டவரின் திருச்சந்நிதியில்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ஆனந்தமுடனே பாடுவோமே-2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நாம் அவர் மேய்ச்சலின் ஆடுகளாம்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நாமே அவரது பெருமக்களாம்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துதிப் புகழோடு நுழைந்திடுவோம்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அவரது வாசல்களில்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130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நிகழ்வுகளை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வழியில்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நெறிப்படுத்த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அமைதியான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சீராக்கின்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17: 20-29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மனிதர்களுடைய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அநீதியான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அறிவார். ஆண்டவர் நல்லவர்; 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அறிவார். அவற்றை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கைவிடவுமில்லை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மனிதர் செய்யும்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தருமங்கள்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கணையாழிபோல்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புரியும்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கண்மணி 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விளங்குகின்றன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பின்னர் அவர் எழுந்து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கைம்மாறு செய்வார்;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சேரவேண்டிய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வெகுமதியை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இருப்பினும்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வருந்துவோரைத்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ஈர்த்துக்கொள்கிறார்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ஊக்குவிக்கிறார்.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53681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அநீதியை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 விலகிச்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அருவருப்பதை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அடியோடு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வெறுத்திடுங்கள்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உன்னத இறைவனுக்கு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கீழுலகில்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புகழை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வாழ்ந்திராதவர்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இறந்தவர்களும்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38451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59C71-8819-D729-0BF7-C2EB0F455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9C928D-C27E-640A-1474-952DB5D35C50}"/>
              </a:ext>
            </a:extLst>
          </p:cNvPr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எத்துணைப்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பெரிது! அவரிடம்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மனந்திரும்புவோருக்கு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அளிக்கும் மன்னிப்பு எத்துணை மேலானது!</a:t>
            </a:r>
          </a:p>
        </p:txBody>
      </p:sp>
    </p:spTree>
    <p:extLst>
      <p:ext uri="{BB962C8B-B14F-4D97-AF65-F5344CB8AC3E}">
        <p14:creationId xmlns:p14="http://schemas.microsoft.com/office/powerpoint/2010/main" val="5448343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32: 1-2. 5. 6. 7 (பல்லவி: 11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நீதிமான்களே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முன்னிட்டு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மன்னிக்கப்பட்டதோ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மறைக்கப்பட்டதோ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ஆண்டவர் எந்த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தீச்செயலை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எண்ணவில்லையோ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மனத்தில் வஞ்சம் இல்லையோ,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நீதிமான்களே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முன்னிட்டு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CFC2B-2536-0B7C-641D-25F7D628C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721577-D34B-F8AA-9F21-EBC44807D6AA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‘என்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தீச்செயலை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குற்றங்களை ஒப்புக்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சொன்னேன்.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நெறிகேட்டையும்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நீதிமான்களே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முன்னிட்டு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747124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3FE99-8386-1CF5-EDFC-6B0E9712B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71E5DE7-F26E-DC0F-A96B-456846F50630}"/>
              </a:ext>
            </a:extLst>
          </p:cNvPr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துன்ப வேளையில் உம் அன்பர்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பெருவெள்ளம்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பாய்ந்து வந்தாலும் அவர்களை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நீதிமான்களே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முன்னிட்டு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97559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3403A-5C28-41E7-3DF5-B4A1A4652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36818F-3833-AF74-CE0F-2E3988CFCF9B}"/>
              </a:ext>
            </a:extLst>
          </p:cNvPr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புகலிடம்;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இன்னலினின்று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எழும் ஆரவாரம்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சூழ்ந்தொலிக்கச்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நீதிமான்களே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முன்னிட்டு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44305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1185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8: 9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இயேசு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செல்வராயிருந்தும்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ஏழையானார்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ஏழ்மையினால்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செல்வராகுமாறு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இவ்வாறு செய்தார்.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4052066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8008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411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கொடும். பின்பு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பின்பற்றும்.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10: 17-27</a:t>
            </a:r>
          </a:p>
        </p:txBody>
      </p:sp>
    </p:spTree>
    <p:extLst>
      <p:ext uri="{BB962C8B-B14F-4D97-AF65-F5344CB8AC3E}">
        <p14:creationId xmlns:p14="http://schemas.microsoft.com/office/powerpoint/2010/main" val="12709324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வழியில் ஒருவர் அவரிடம் ஓடிவந்து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முழந்தாள்படியிட்டு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போதகரே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நிலை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உரிமையாக்கிக்கொள்ள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என்ன செய்ய வேண்டும்?”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இயேசு அவரிடம், “நான் நல்லவன் என ஏன்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சொல்கிறீர்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தவிர நல்லவர்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எவருமில்லையே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கட்டளைகள் தெரியும் </a:t>
            </a:r>
          </a:p>
        </p:txBody>
      </p:sp>
    </p:spTree>
    <p:extLst>
      <p:ext uri="{BB962C8B-B14F-4D97-AF65-F5344CB8AC3E}">
        <p14:creationId xmlns:p14="http://schemas.microsoft.com/office/powerpoint/2010/main" val="16309330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அல்லவா? ‘கொலை செய்யாதே; விபசாரம் செய்யாதே; களவு செய்யாதே;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பொய்ச்சான்று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சொல்லாதே;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வஞ்சித்துப்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பறிக்காதே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உன் தாய்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மதித்து நட’ “ என்றார்.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போதகரே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இளமையிலிருந்தே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கடைப்பிடித்து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கூறினார்.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அன்பொழுக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கூர்ந்து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இன்னும்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குறைபடுகிறது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31967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போய்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கொடும். 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பின்பு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பின்பற்றும்” என்று அவரிடம் கூறினார்.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சொன்னதைக்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கேட்டதும்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முகம்வாடி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வருத்தத்தோடு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சென்றுவிட்டார். ஏனெனில் அவருக்கு ஏராளமான சொத்து இருந்தது.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சுற்றிலும்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மிகவும் கடினம்”</a:t>
            </a:r>
          </a:p>
        </p:txBody>
      </p:sp>
    </p:spTree>
    <p:extLst>
      <p:ext uri="{BB962C8B-B14F-4D97-AF65-F5344CB8AC3E}">
        <p14:creationId xmlns:p14="http://schemas.microsoft.com/office/powerpoint/2010/main" val="19635380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சொன்னதைக்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திகைப்புக்கு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உள்ளானார்கள்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மீண்டும்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மிகவும் கடினம்.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உட்படுவதைவிட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காதில் ஒட்டகம்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எளிது”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ஆழ்ந்தவர்களாய்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“பின்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யார்தாம்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 முடியும்?”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தங்களிடையே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35608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பேசிக்கொண்டார்கள்.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கூர்ந்து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இது இயலாது.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அப்படியல்ல,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இயலும்”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14302171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பலிப்பீடத்தில் வைத்தேன்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 என்னை ஏற்றுக்கொள்ளும்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நிலையில்லா இந்தப் பூவுலகில்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நித்தம் உம் பாதையிலே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 சித்தம் போல் உம் கரத்தால் -2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நித்தம் வழிநடத்தும் -2</a:t>
            </a:r>
          </a:p>
        </p:txBody>
      </p:sp>
    </p:spTree>
    <p:extLst>
      <p:ext uri="{BB962C8B-B14F-4D97-AF65-F5344CB8AC3E}">
        <p14:creationId xmlns:p14="http://schemas.microsoft.com/office/powerpoint/2010/main" val="8392183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பலிப்பீடத்தில் வைத்தேன்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 என்னை ஏற்றுக்கொள்ளும்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பரிசுத்தமில்லா இவ்வுலகில்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பரிசுத்தமாய் ஜீவிக்க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பரிசுத்தமான உம் இரத்தத்தால் - 2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பரிசுத்தமாக்கிவிடும் -2</a:t>
            </a:r>
          </a:p>
        </p:txBody>
      </p:sp>
    </p:spTree>
    <p:extLst>
      <p:ext uri="{BB962C8B-B14F-4D97-AF65-F5344CB8AC3E}">
        <p14:creationId xmlns:p14="http://schemas.microsoft.com/office/powerpoint/2010/main" val="173535856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வாழ்த்தப்பெறுவீராக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வள்ளன்மையிலிருந்து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பயனுமான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எங்களுக்கு வாழ்வு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மாறும்.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என்றென்றும்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வாழ்த்தப்பெறுவாராக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249332"/>
            <a:ext cx="12192000" cy="4359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நமது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பங்குகொள்ளத்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இத்தண்ணீர்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இரசம் இவற்றின் மறைபொருள் வழியாக நாமும் அவருடைய 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84860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5813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வள்ளன்மையிலிருந்து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இரசத்தைப்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பயனுமான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இரசத்தை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ஆன்மீகப்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பானமாக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மாறும்.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என்றென்றும்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வாழ்த்தப்பெறுவாராக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987758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5813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தாழ்மையான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நொறுங்கிய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நாங்கள் 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உகந்தது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எனது குற்றம் நீங்க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426127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அளித்துள்ளீர்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பேறுபயன்களை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அடைவதோடு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கைம்மாற்றையும்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பெற்றிடக்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69250"/>
            <a:ext cx="12191999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12:6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நன்மை செய்த ஆண்டவரைப் போற்றிப் பாடுவேன்; 'உன்னதரான ஆண்டவரது பெயரைப் போற்றிப் பாடுவேன்.</a:t>
            </a:r>
          </a:p>
        </p:txBody>
      </p:sp>
    </p:spTree>
    <p:extLst>
      <p:ext uri="{BB962C8B-B14F-4D97-AF65-F5344CB8AC3E}">
        <p14:creationId xmlns:p14="http://schemas.microsoft.com/office/powerpoint/2010/main" val="415414566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செம்மறியின் விருந்துக்கு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அழைக்கப்பட்டோர் பேறுபெற்றோர்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அவ்விருந்தை உண்டிட சென்றிடுவோம் இன்பம் பொங்க(2)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இறைவன் தரும் விருந்திது அதை உண்ணத்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தடையென்ன உறைய வரும் இறைவனை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நாம் ஏற்கத் தடையென்ன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உள்ளக் கதவு திறந்தது அதன் உள்ளே வாழுவாய்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உவகை என்னும் ஒளி கொணர்ந்து என்னை ஆளுவாய்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187878504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செம்மறியின் விருந்துக்கு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அழைக்கப்பட்டோர் பேறுபெற்றோர்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அவ்விருந்தை உண்டிட சென்றிடுவோம் இன்பம் பொங்க(2)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வானம் பொழிய பூமி விளையும் வளமும் பொங்குமே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வலமே வரும் ஒளியால் சோலை மலரும் எங்குமே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 உணவாய் நீ வந்தாலே இன்பம் தங்குமே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 அருளை விதைத்தால் இந்த உலகம் உய்யுமே</a:t>
            </a:r>
          </a:p>
        </p:txBody>
      </p:sp>
    </p:spTree>
    <p:extLst>
      <p:ext uri="{BB962C8B-B14F-4D97-AF65-F5344CB8AC3E}">
        <p14:creationId xmlns:p14="http://schemas.microsoft.com/office/powerpoint/2010/main" val="170261818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102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836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மீட்பு அளிக்கும் கொடைகளால் நிறைவு பெற்ற நாங்கள் உமது இரக்கத்தை இறைஞ்சிக் கேட்கின்றோம்: அதனால் இம்மை வாழ்வில் எங்களுக்கு ஊட்டம் அளிக்கும் இந்த அருளடையாளத்தால் நாங்கள் முடிவில்லா வாழ்வில் பங்கேற்கக் கனிவுடன் அருள்வீராக.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 உம்மை மன்றாடுகின்றோம்.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6187556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அன்னைக்குக்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அவள் அன்பைப் பாடிடுவோம்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கன்னிமையில் இறைவன் உருக்கொடுத்தார்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முன்னவனின் அன்னையெனத் திகழ்ந்தாள்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மனுக்குலம் வாழ்ந்திட பாதை படைத்தாள்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தினம் அவள் புகழினைப் பாடிடுவோம்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29510245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அன்னைக்குக்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அவள் அன்பைப் பாடிடுவோம்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பாவமதால் மனிதன் அருளிழந்தான் - அன்று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பாசமதால் அன்னை கருணை கொண்டாள்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வாடினோர் வாழ்வு கண்டார்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அவள் புகழ் பாடிடுவோம்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426635631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பரிபூரண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மிகுந்த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நினைத்து,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“என்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3677467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1237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நிறுத்தி சிந்தனை செய்கிறேன்.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உயிருள்ள விசுவாசம், நம்பிக்கை, தேவ சிநேகம்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 மிக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என்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7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சம்மதத்தோடு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இத்தருணமே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61854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206319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22139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942</TotalTime>
  <Words>5124</Words>
  <Application>Microsoft Office PowerPoint</Application>
  <PresentationFormat>Widescreen</PresentationFormat>
  <Paragraphs>535</Paragraphs>
  <Slides>152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152</vt:i4>
      </vt:variant>
    </vt:vector>
  </HeadingPairs>
  <TitlesOfParts>
    <vt:vector size="160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111</cp:revision>
  <dcterms:created xsi:type="dcterms:W3CDTF">2022-07-13T11:51:49Z</dcterms:created>
  <dcterms:modified xsi:type="dcterms:W3CDTF">2025-02-28T07:12:58Z</dcterms:modified>
</cp:coreProperties>
</file>