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8" r:id="rId3"/>
    <p:sldId id="4566" r:id="rId4"/>
    <p:sldId id="4564" r:id="rId5"/>
    <p:sldId id="4565" r:id="rId6"/>
    <p:sldId id="337" r:id="rId7"/>
    <p:sldId id="3583" r:id="rId8"/>
    <p:sldId id="1274" r:id="rId9"/>
    <p:sldId id="1275" r:id="rId10"/>
    <p:sldId id="3991" r:id="rId11"/>
    <p:sldId id="3992" r:id="rId12"/>
    <p:sldId id="3993" r:id="rId13"/>
    <p:sldId id="1281" r:id="rId14"/>
    <p:sldId id="1282" r:id="rId15"/>
    <p:sldId id="4240" r:id="rId16"/>
    <p:sldId id="4241" r:id="rId17"/>
    <p:sldId id="1283" r:id="rId18"/>
    <p:sldId id="1284" r:id="rId19"/>
    <p:sldId id="3994" r:id="rId20"/>
    <p:sldId id="3995" r:id="rId21"/>
    <p:sldId id="3996" r:id="rId22"/>
    <p:sldId id="3997" r:id="rId23"/>
    <p:sldId id="4242" r:id="rId24"/>
    <p:sldId id="4243" r:id="rId25"/>
    <p:sldId id="4228" r:id="rId26"/>
    <p:sldId id="3999" r:id="rId27"/>
    <p:sldId id="4000" r:id="rId28"/>
    <p:sldId id="4229" r:id="rId29"/>
    <p:sldId id="4230" r:id="rId30"/>
    <p:sldId id="1326" r:id="rId31"/>
    <p:sldId id="1327" r:id="rId32"/>
    <p:sldId id="4956" r:id="rId33"/>
    <p:sldId id="4957" r:id="rId34"/>
    <p:sldId id="3416" r:id="rId35"/>
    <p:sldId id="362" r:id="rId36"/>
    <p:sldId id="4274" r:id="rId37"/>
    <p:sldId id="4275" r:id="rId38"/>
    <p:sldId id="4276" r:id="rId39"/>
    <p:sldId id="4277" r:id="rId40"/>
    <p:sldId id="3321" r:id="rId41"/>
    <p:sldId id="3323" r:id="rId42"/>
    <p:sldId id="3324" r:id="rId43"/>
    <p:sldId id="3325" r:id="rId44"/>
    <p:sldId id="4316" r:id="rId45"/>
    <p:sldId id="4317" r:id="rId46"/>
    <p:sldId id="4318" r:id="rId47"/>
    <p:sldId id="4319" r:id="rId48"/>
    <p:sldId id="4271" r:id="rId49"/>
    <p:sldId id="4272" r:id="rId50"/>
    <p:sldId id="4273" r:id="rId51"/>
    <p:sldId id="4161" r:id="rId52"/>
    <p:sldId id="4959" r:id="rId53"/>
    <p:sldId id="4023" r:id="rId54"/>
    <p:sldId id="3290" r:id="rId55"/>
    <p:sldId id="3292" r:id="rId56"/>
    <p:sldId id="5255" r:id="rId57"/>
    <p:sldId id="3259" r:id="rId58"/>
    <p:sldId id="3297" r:id="rId59"/>
    <p:sldId id="3320" r:id="rId60"/>
    <p:sldId id="5256" r:id="rId61"/>
    <p:sldId id="5257" r:id="rId62"/>
    <p:sldId id="3850" r:id="rId63"/>
    <p:sldId id="3851" r:id="rId64"/>
    <p:sldId id="5258" r:id="rId65"/>
    <p:sldId id="5259" r:id="rId66"/>
    <p:sldId id="3853" r:id="rId67"/>
    <p:sldId id="3246" r:id="rId68"/>
    <p:sldId id="4485" r:id="rId69"/>
    <p:sldId id="3303" r:id="rId70"/>
    <p:sldId id="3338" r:id="rId71"/>
    <p:sldId id="5260" r:id="rId72"/>
    <p:sldId id="5261" r:id="rId73"/>
    <p:sldId id="5262" r:id="rId74"/>
    <p:sldId id="1378" r:id="rId75"/>
    <p:sldId id="4482" r:id="rId76"/>
    <p:sldId id="3635" r:id="rId77"/>
    <p:sldId id="4244" r:id="rId78"/>
    <p:sldId id="4245" r:id="rId79"/>
    <p:sldId id="3649" r:id="rId80"/>
    <p:sldId id="5251" r:id="rId81"/>
    <p:sldId id="5252" r:id="rId82"/>
    <p:sldId id="5253" r:id="rId83"/>
    <p:sldId id="5254" r:id="rId84"/>
    <p:sldId id="1106" r:id="rId85"/>
    <p:sldId id="4278" r:id="rId86"/>
    <p:sldId id="4279" r:id="rId87"/>
    <p:sldId id="4280" r:id="rId88"/>
    <p:sldId id="4281" r:id="rId89"/>
    <p:sldId id="4283" r:id="rId90"/>
    <p:sldId id="4284" r:id="rId91"/>
    <p:sldId id="4282" r:id="rId92"/>
    <p:sldId id="3590" r:id="rId93"/>
    <p:sldId id="3474" r:id="rId94"/>
    <p:sldId id="3475" r:id="rId95"/>
    <p:sldId id="3476" r:id="rId96"/>
    <p:sldId id="3477" r:id="rId97"/>
    <p:sldId id="3423" r:id="rId98"/>
    <p:sldId id="4960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4961" r:id="rId164"/>
    <p:sldId id="4576" r:id="rId165"/>
    <p:sldId id="5304" r:id="rId166"/>
    <p:sldId id="4488" r:id="rId167"/>
    <p:sldId id="4489" r:id="rId168"/>
    <p:sldId id="4490" r:id="rId169"/>
    <p:sldId id="4491" r:id="rId170"/>
    <p:sldId id="4982" r:id="rId171"/>
    <p:sldId id="5250" r:id="rId172"/>
    <p:sldId id="889" r:id="rId173"/>
    <p:sldId id="4285" r:id="rId174"/>
    <p:sldId id="4962" r:id="rId175"/>
    <p:sldId id="4326" r:id="rId176"/>
    <p:sldId id="4484" r:id="rId177"/>
    <p:sldId id="4395" r:id="rId178"/>
    <p:sldId id="5309" r:id="rId179"/>
    <p:sldId id="4925" r:id="rId180"/>
    <p:sldId id="4947" r:id="rId181"/>
    <p:sldId id="4948" r:id="rId182"/>
    <p:sldId id="4147" r:id="rId183"/>
    <p:sldId id="3691" r:id="rId184"/>
    <p:sldId id="3692" r:id="rId185"/>
    <p:sldId id="3693" r:id="rId186"/>
    <p:sldId id="4966" r:id="rId187"/>
    <p:sldId id="3835" r:id="rId188"/>
    <p:sldId id="3897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30:3-4.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காப்பாற்றுபவராகவும்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புகலிடமாகவும்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நீர்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எனக்கு உணவு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743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76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பொழிந்து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பாதுகாத்த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பாவநிலத்திலே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வகுத்திட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உணவுமானார்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உறவாகிடும்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தாயன்பு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மந்தைகளே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4191612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மானிடரே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798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குடி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ஏற்றவாறு நாங்கள் வாழ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52044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சபிக்கப்பட்டோர்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17: 5-8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வலுவற்ற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சபிக்கப்படுவர்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புதர்ச்செடிக்கு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பருவ காலத்திலும்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அவர்களது நம்பிக்கை.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B9729-D34B-A840-11B6-F678129FD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D242D-ABB1-A06C-108D-A6EC023186BC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நீர்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வேர் விடுகின்றது.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வெப்பமிகு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அதன் 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எப்போதும் கனி கொடுக்கும்.</a:t>
            </a:r>
          </a:p>
        </p:txBody>
      </p:sp>
    </p:spTree>
    <p:extLst>
      <p:ext uri="{BB962C8B-B14F-4D97-AF65-F5344CB8AC3E}">
        <p14:creationId xmlns:p14="http://schemas.microsoft.com/office/powerpoint/2010/main" val="3559140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1-2. 3. 4,6 (பல்லவி: 40: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மீது நம்பிக்கை கொண்டவர்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நற்பேறு பெற்றவர் யார்? -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நடவாதவர்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இகழ்வாரின்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ஆனால்,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மீது நம்பிக்கை கொண்டவர்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990DD-0102-C87C-23A7-74FCCEE2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150945-FEF2-E659-832D-BDDB67C46417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பருவகாலத்தில்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தாம் செய்வது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மீது நம்பிக்கை கொண்டவர்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2605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9CE69-118E-35ED-35E9-4ABF40CCD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BC8D05-97CA-0F4E-DABF-0FCEC5370FD7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 இல்லை; அவர்கள் காற்று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பதரைப்போல்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நெறியை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மீது நம்பிக்கை கொண்டவர்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3537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வீணானதே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12, 16-20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சொல்வது ஏன்?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9DC4E-C418-7FFF-3B2E-C19FBA70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46A5C9-F647-4400-9465-A651103DB068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இன்னமும்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வாழ்பவர்களாவீர்கள்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அப்படியானால்,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அழிவுக்குள்ளாவார்கள்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இறந்த கிறிஸ்து உயிருடன்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21441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DF693-6980-F58A-9455-2594605C6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DC9F65-54FF-C3BB-9EB8-DF9E6C73ABE0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முதலில்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அனைவரும்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24179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23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17, 20-26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சமவெளியான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ஓரிடத்தில் நின்றார்.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திரளான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இருந்தார்கள்.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5B70-F8B5-858D-6521-1820B0970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0F3D03-AFF2-7970-05A6-7AD109D20A48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பட்டினியாய்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நீங்கள்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 அழுது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பொருட்டு மக்கள் உங்களை வெறுத்து,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ஒதுக்கிவைத்து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பொல்லாதவர் என்று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92947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84DB8-DC99-9BB6-4CF6-62D544BD3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F24A03-FD85-9361-04B0-A8A41359BA3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கைம்மாறு மிகுதியாகும்.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வந்தனர்.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அனுபவித்துவிட்டீர்கள்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இப்போது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கொழுத்திருப்போரே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பட்டினி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42433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DFFBE-D37D-7215-011A-C47B988CD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FFDF3A-179C-96AF-38B4-90FD59E6B218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இன்புறுவோரே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அழுவீர்கள்.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பேசும்போது,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34100667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புதுப்பிக்க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நிலையான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8428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77:29-30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முற்றிலுமாய்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விரும்பியவற்றையே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அளித்தார்; அவர்களது விருப்பம்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853575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ஒரே மகன் மீது நம்பிக்கை கொள்ளும்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21456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349160420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சொந்தம் யாவும் என் தேவை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நேசம் மாறாத பாசம்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தருவாயே தருவாயே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 நீ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 நாளும் வரம்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வாழ்வாய் வழியாய் நிறைந்திட வருவாய்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06298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232119991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எழில் வானம் போல நிலைக்கும் உன் அன்பை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அறிவேனே அறிவேனே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 நானும் பிறரன்பில் வளர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அருள்வாயே அருள்வாயே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நாளும்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 நாளும் துணை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நிழலாய் நினைவாய் வாழ்வினில்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60841459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5891919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நாங்கள் என்றும் ஆவல் கொள்ளச்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49320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சூழ்ந்திடும் போதே உதயத் தாரகை போலே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 நிறைந்த மாமரியே அருள் வழி காட்டிடுவாயே</a:t>
            </a:r>
          </a:p>
        </p:txBody>
      </p:sp>
    </p:spTree>
    <p:extLst>
      <p:ext uri="{BB962C8B-B14F-4D97-AF65-F5344CB8AC3E}">
        <p14:creationId xmlns:p14="http://schemas.microsoft.com/office/powerpoint/2010/main" val="2112616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08659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7208</TotalTime>
  <Words>5830</Words>
  <Application>Microsoft Office PowerPoint</Application>
  <PresentationFormat>Widescreen</PresentationFormat>
  <Paragraphs>666</Paragraphs>
  <Slides>188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2022-07-13T11:32:32Z</dcterms:created>
  <dcterms:modified xsi:type="dcterms:W3CDTF">2025-02-11T04:37:14Z</dcterms:modified>
</cp:coreProperties>
</file>