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10" r:id="rId2"/>
    <p:sldId id="4966" r:id="rId3"/>
    <p:sldId id="4968" r:id="rId4"/>
    <p:sldId id="4506" r:id="rId5"/>
    <p:sldId id="4465" r:id="rId6"/>
    <p:sldId id="4464" r:id="rId7"/>
    <p:sldId id="4466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59" r:id="rId35"/>
    <p:sldId id="4023" r:id="rId36"/>
    <p:sldId id="5265" r:id="rId37"/>
    <p:sldId id="5266" r:id="rId38"/>
    <p:sldId id="4488" r:id="rId39"/>
    <p:sldId id="4489" r:id="rId40"/>
    <p:sldId id="4490" r:id="rId41"/>
    <p:sldId id="5267" r:id="rId42"/>
    <p:sldId id="3297" r:id="rId43"/>
    <p:sldId id="3320" r:id="rId44"/>
    <p:sldId id="5268" r:id="rId45"/>
    <p:sldId id="4492" r:id="rId46"/>
    <p:sldId id="5269" r:id="rId47"/>
    <p:sldId id="3260" r:id="rId48"/>
    <p:sldId id="5270" r:id="rId49"/>
    <p:sldId id="5271" r:id="rId50"/>
    <p:sldId id="4493" r:id="rId51"/>
    <p:sldId id="4494" r:id="rId52"/>
    <p:sldId id="4495" r:id="rId53"/>
    <p:sldId id="1378" r:id="rId54"/>
    <p:sldId id="4482" r:id="rId55"/>
    <p:sldId id="4547" r:id="rId56"/>
    <p:sldId id="4242" r:id="rId57"/>
    <p:sldId id="4960" r:id="rId58"/>
    <p:sldId id="4967" r:id="rId59"/>
    <p:sldId id="3424" r:id="rId60"/>
    <p:sldId id="1470" r:id="rId61"/>
    <p:sldId id="1471" r:id="rId62"/>
    <p:sldId id="1472" r:id="rId63"/>
    <p:sldId id="4246" r:id="rId64"/>
    <p:sldId id="4247" r:id="rId65"/>
    <p:sldId id="4286" r:id="rId66"/>
    <p:sldId id="1476" r:id="rId67"/>
    <p:sldId id="3972" r:id="rId68"/>
    <p:sldId id="4297" r:id="rId69"/>
    <p:sldId id="4287" r:id="rId70"/>
    <p:sldId id="1480" r:id="rId71"/>
    <p:sldId id="4250" r:id="rId72"/>
    <p:sldId id="4251" r:id="rId73"/>
    <p:sldId id="4288" r:id="rId74"/>
    <p:sldId id="1485" r:id="rId75"/>
    <p:sldId id="4253" r:id="rId76"/>
    <p:sldId id="4254" r:id="rId77"/>
    <p:sldId id="4289" r:id="rId78"/>
    <p:sldId id="1489" r:id="rId79"/>
    <p:sldId id="4485" r:id="rId80"/>
    <p:sldId id="4256" r:id="rId81"/>
    <p:sldId id="4290" r:id="rId82"/>
    <p:sldId id="1494" r:id="rId83"/>
    <p:sldId id="4257" r:id="rId84"/>
    <p:sldId id="4258" r:id="rId85"/>
    <p:sldId id="4291" r:id="rId86"/>
    <p:sldId id="1499" r:id="rId87"/>
    <p:sldId id="4486" r:id="rId88"/>
    <p:sldId id="4260" r:id="rId89"/>
    <p:sldId id="4298" r:id="rId90"/>
    <p:sldId id="4292" r:id="rId91"/>
    <p:sldId id="4299" r:id="rId92"/>
    <p:sldId id="4262" r:id="rId93"/>
    <p:sldId id="4263" r:id="rId94"/>
    <p:sldId id="4293" r:id="rId95"/>
    <p:sldId id="4300" r:id="rId96"/>
    <p:sldId id="4301" r:id="rId97"/>
    <p:sldId id="4302" r:id="rId98"/>
    <p:sldId id="4303" r:id="rId99"/>
    <p:sldId id="4304" r:id="rId100"/>
    <p:sldId id="4305" r:id="rId101"/>
    <p:sldId id="4306" r:id="rId102"/>
    <p:sldId id="4307" r:id="rId103"/>
    <p:sldId id="4483" r:id="rId104"/>
    <p:sldId id="3784" r:id="rId105"/>
    <p:sldId id="3785" r:id="rId106"/>
    <p:sldId id="3786" r:id="rId107"/>
    <p:sldId id="4322" r:id="rId108"/>
    <p:sldId id="3788" r:id="rId109"/>
    <p:sldId id="3789" r:id="rId110"/>
    <p:sldId id="3790" r:id="rId111"/>
    <p:sldId id="3791" r:id="rId112"/>
    <p:sldId id="3792" r:id="rId113"/>
    <p:sldId id="3793" r:id="rId114"/>
    <p:sldId id="3794" r:id="rId115"/>
    <p:sldId id="3795" r:id="rId116"/>
    <p:sldId id="3796" r:id="rId117"/>
    <p:sldId id="3797" r:id="rId118"/>
    <p:sldId id="3798" r:id="rId119"/>
    <p:sldId id="3799" r:id="rId120"/>
    <p:sldId id="3800" r:id="rId121"/>
    <p:sldId id="4323" r:id="rId122"/>
    <p:sldId id="4295" r:id="rId123"/>
    <p:sldId id="3802" r:id="rId124"/>
    <p:sldId id="4324" r:id="rId125"/>
    <p:sldId id="3805" r:id="rId126"/>
    <p:sldId id="3806" r:id="rId127"/>
    <p:sldId id="3807" r:id="rId128"/>
    <p:sldId id="4961" r:id="rId129"/>
    <p:sldId id="4491" r:id="rId130"/>
    <p:sldId id="3679" r:id="rId131"/>
    <p:sldId id="4969" r:id="rId132"/>
    <p:sldId id="4970" r:id="rId133"/>
    <p:sldId id="4266" r:id="rId134"/>
    <p:sldId id="4264" r:id="rId135"/>
    <p:sldId id="4982" r:id="rId136"/>
    <p:sldId id="5250" r:id="rId137"/>
    <p:sldId id="4964" r:id="rId138"/>
    <p:sldId id="4965" r:id="rId139"/>
    <p:sldId id="4962" r:id="rId140"/>
    <p:sldId id="4330" r:id="rId141"/>
    <p:sldId id="4484" r:id="rId142"/>
    <p:sldId id="3652" r:id="rId143"/>
    <p:sldId id="4243" r:id="rId144"/>
    <p:sldId id="4931" r:id="rId145"/>
    <p:sldId id="4932" r:id="rId146"/>
    <p:sldId id="4935" r:id="rId147"/>
    <p:sldId id="4936" r:id="rId148"/>
    <p:sldId id="5257" r:id="rId149"/>
    <p:sldId id="5258" r:id="rId150"/>
    <p:sldId id="5259" r:id="rId151"/>
    <p:sldId id="5260" r:id="rId152"/>
    <p:sldId id="5261" r:id="rId153"/>
    <p:sldId id="3835" r:id="rId154"/>
    <p:sldId id="3897" r:id="rId1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DE5CA27-9DF8-5CCB-898D-CE61429B4364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75413" y="2229531"/>
            <a:ext cx="698840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81CA487-14A2-71B7-367E-3612BFAC1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426" y="378530"/>
            <a:ext cx="5990390" cy="646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047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94:6-7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நம்மை உருவாக்கிய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முழந்தாளிடுவோம்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அவரே 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கடவுள்.</a:t>
            </a:r>
          </a:p>
        </p:txBody>
      </p:sp>
    </p:spTree>
    <p:extLst>
      <p:ext uri="{BB962C8B-B14F-4D97-AF65-F5344CB8AC3E}">
        <p14:creationId xmlns:p14="http://schemas.microsoft.com/office/powerpoint/2010/main" val="2846435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1840485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தாயின் கருவிலே உருவாகும் முன்னரே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அறிந்து எங்களைத் தேர்ந்த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பாவியாயினும் பச்சப் பிள்ளையாயினும்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அர்ச்சித்திருக்கின்றீர் கற்பித்திருக்கின்றீர்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மனிதராகப் புனிதராக வாழப் பணிக்கின்றீர்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பிறரும் வாழ எங்கள் வாழ்வைக் கொடுக்க அழைக்கின்றீர்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அஞ்சாதே என்று எம்மைக் காத்து வருகின்றீர்</a:t>
            </a:r>
          </a:p>
        </p:txBody>
      </p:sp>
    </p:spTree>
    <p:extLst>
      <p:ext uri="{BB962C8B-B14F-4D97-AF65-F5344CB8AC3E}">
        <p14:creationId xmlns:p14="http://schemas.microsoft.com/office/powerpoint/2010/main" val="1237691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469218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உமது வார்த்தையை எங்கள் வாயில் ஊட்டினீர்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பாதையை எங்கள் பாதையாக்கினீர்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மாட்சியை எம்மில் துலங்கச் செய்கின்றீர்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சாட்சியாய் நாங்கள் விளங்கச் சொல்கின்றீர்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அழித்து ஒழிக்கக் கவிழ்த்து வீழ்த்தத் திட்டம் தீட்டினீர்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கட்டி எழுப்ப நட்டு வைக்க எம்மை அனுப்பினீர்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அஞ்சாதே என்று எம்மைக் காத்து வருகின்றீர்</a:t>
            </a:r>
          </a:p>
        </p:txBody>
      </p:sp>
    </p:spTree>
    <p:extLst>
      <p:ext uri="{BB962C8B-B14F-4D97-AF65-F5344CB8AC3E}">
        <p14:creationId xmlns:p14="http://schemas.microsoft.com/office/powerpoint/2010/main" val="65541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8153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குடும்பத்தை இடையறாத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இக்குடும்பம்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உறுதி அடைவதாக.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9320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தோட்டத்தில் தாம் உருவாக்கிய மனிதனை வைத்தார்.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4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b-9, 15-17</a:t>
            </a:r>
          </a:p>
        </p:txBody>
      </p:sp>
    </p:spTree>
    <p:extLst>
      <p:ext uri="{BB962C8B-B14F-4D97-AF65-F5344CB8AC3E}">
        <p14:creationId xmlns:p14="http://schemas.microsoft.com/office/powerpoint/2010/main" val="9751263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நிலவெளியின்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தோன்றியிருக்கவில்லை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வயல்வெளியின்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முளைத்திருக்கவில்லை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இன்னும் மழை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பெய்விக்கவில்லை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பண்படுத்த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இருக்கவில்லை.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மூடுபனி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2891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எழும்பி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நனைத்தது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மனிதனை உருவாக்கி,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நாசிகளில்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மூச்சை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மனிதன் உயிர் உள்ளவன்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ஏதேனில்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தோட்டம்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தாம் உருவாக்கிய மனிதனை அங்கே வைத்தார்.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கண்ணுக்கு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அழகானதும்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சுவையானதுமான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வகை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08238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நன்மை தீமை அறிவதற்கு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ஏதுவான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வளரச்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மனிதனை அங்கு கொண்டுவந்து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“தோட்டத்தில் இருக்கும்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மரத்திலிருந்தும்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விருப்பம் போல் நீ உண்ணலாம். ஆனால் நன்மை தீமை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21122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ஏதுவான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மரத்திலிருந்து மட்டும்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அதிலிருந்து நீ உண்ணும்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சொன்னார்.</a:t>
            </a:r>
          </a:p>
        </p:txBody>
      </p:sp>
    </p:spTree>
    <p:extLst>
      <p:ext uri="{BB962C8B-B14F-4D97-AF65-F5344CB8AC3E}">
        <p14:creationId xmlns:p14="http://schemas.microsoft.com/office/powerpoint/2010/main" val="17694639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2858379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104: 1-2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27-28. 29bc-30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உயிரே!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என் உயிரே!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எத்துணை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மேன்மைமிக்கவர்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உயிரே!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27 தக்க காலத்தில்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உணவளிப்பீர்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நம்பியிருக்கின்றன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28 நீர் கொடுக்க,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சேகரித்துக்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திறக்க,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உயிரே!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133140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29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அவற்றின்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மூச்சை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நிறுத்திவிட்டால்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மறுபடியும்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புழுதிக்கே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நீர் அனுப்ப,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படைக்கப்பெறுகின்றன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உயிரே!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5794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 17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6033823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7: 14-23</a:t>
            </a:r>
          </a:p>
        </p:txBody>
      </p:sp>
    </p:spTree>
    <p:extLst>
      <p:ext uri="{BB962C8B-B14F-4D97-AF65-F5344CB8AC3E}">
        <p14:creationId xmlns:p14="http://schemas.microsoft.com/office/powerpoint/2010/main" val="26859503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மக்கள் கூட்டத்தை மீண்டும் தம்மிடம் வரவழைத்து, அவர்களை நோக்கி, “நான் சொல்வதை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வெளியேயிருந்து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மனிதருக்குள்ளே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உள்ளேயிருந்து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வருபவையே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செவியுள்ளோர்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கேட்கட்டும்”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39065257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மக்கள் கூட்டத்தை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கேட்க, அவர் அவர்களிடம்,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வெளியேயிருந்து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மனிதருக்குள்ளே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 எதுவும்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முடியாது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தெரியாதா? ஏனென்றால், அது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நுழையாமல்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வயிற்றுக்குச்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கழிப்பிடத்திற்குப்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49409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போய்விடுகிறது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இவ்வாறு அவர் எல்லா உணவுப்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குறிப்பிட்டார்.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உள்ளேயிருந்து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பரத்தைமை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களவு, கொலை, விபசாரம், பேராசை, தீச்செயல், வஞ்சகம், காமவெறி, பொறாமை,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பழிப்புரை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செருக்கு, மதிகேடு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தூண்டும்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வெளிவருகின்றன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56047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தீயனவாகிய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இவை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8639668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உம்மிடம்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அறிந்து நீ உன் கையில் ஏற்றிடுவாய்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உண்மைக்காக வாழ்ந்திடும் நெஞ்சம் என்னில் உண்டு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கொடுக்கவும் துணிந்திடும் உந்தன் பாதை சென்று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நெஞ்சில் வாழ்பவன் நீ 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அச்சம் கொள்வதும் வீண்தானே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பணியில் ஆயிரம் தடைகள் வந்திடுமாயினும் இயேசுவே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உனது வழியில் பயணம் தொடரும்</a:t>
            </a:r>
          </a:p>
        </p:txBody>
      </p:sp>
    </p:spTree>
    <p:extLst>
      <p:ext uri="{BB962C8B-B14F-4D97-AF65-F5344CB8AC3E}">
        <p14:creationId xmlns:p14="http://schemas.microsoft.com/office/powerpoint/2010/main" val="38494807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867588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உம்மிடம்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அறிந்து நீ உன் கையில் ஏற்றிடுவாய்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எந்தன் வாழ்வின் பொருளினை உந்தன் வாழ்வில்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சுயநலத்தின் திரைகளைக் களைந்து என்னைத் தந்தேன்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ஜீவன் என்னாலே உயிர் வாழ்ந்தால்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தானே உம் முன்னால் பெரிதாகும்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மகிழ்வைத் தேடும் மானிடர் மகிழ்ந்திட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தந்திடும் என்னை இயேசுவே - உனது கரத்தில் ஏற்க வேண்டி</a:t>
            </a:r>
          </a:p>
        </p:txBody>
      </p:sp>
    </p:spTree>
    <p:extLst>
      <p:ext uri="{BB962C8B-B14F-4D97-AF65-F5344CB8AC3E}">
        <p14:creationId xmlns:p14="http://schemas.microsoft.com/office/powerpoint/2010/main" val="24925546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வலுக்குறைவுற்ற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உதவியாக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இப்பொருள்களைப்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இவை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65949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106:8-9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சாற்றுவார்களாக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வெறுங்கையருக்கு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பசியுற்றோரை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037136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6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5:4,6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துயருறுவோர்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ஆறுதல்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வேட்கை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302957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070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உலகாளும் தலைவன் உயிருள்ள இறைவன்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உதிக்கின்ற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 எல்லாம் உண்மையில்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உணவாகும் தருணமிது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கரம் கூப்பி சிரம் தாழ்த்திப் பணிவோம் - அவர்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 செய்யும் சீடராய் உயர்வோம்</a:t>
            </a:r>
          </a:p>
        </p:txBody>
      </p:sp>
    </p:spTree>
    <p:extLst>
      <p:ext uri="{BB962C8B-B14F-4D97-AF65-F5344CB8AC3E}">
        <p14:creationId xmlns:p14="http://schemas.microsoft.com/office/powerpoint/2010/main" val="9440529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070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செல்கின்ற இடமெல்லாம் நன்மைகள் செய்தவர்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நமையெல்லாம் அழைக்கும்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தேவையில் இருப்பவர் அனைவரைத்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 செய்ய அழைக்கும்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நேரமிது அருள்மழை பொழிகிறது</a:t>
            </a:r>
          </a:p>
        </p:txBody>
      </p:sp>
    </p:spTree>
    <p:extLst>
      <p:ext uri="{BB962C8B-B14F-4D97-AF65-F5344CB8AC3E}">
        <p14:creationId xmlns:p14="http://schemas.microsoft.com/office/powerpoint/2010/main" val="56673757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070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உலகாளும் தலைவன் உயிருள்ள இறைவன்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உதிக்கின்ற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 எல்லாம் உண்மையில்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உணவாகும் தருணமிது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கரம் கூப்பி சிரம் தாழ்த்திப் பணிவோம் - அவர்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 செய்யும் சீடராய் உயர்வோம்</a:t>
            </a:r>
          </a:p>
        </p:txBody>
      </p:sp>
    </p:spTree>
    <p:extLst>
      <p:ext uri="{BB962C8B-B14F-4D97-AF65-F5344CB8AC3E}">
        <p14:creationId xmlns:p14="http://schemas.microsoft.com/office/powerpoint/2010/main" val="395472442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29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அயலாரைத் தேடி நேசித்த இறைவன்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பாதையில் சென்றிடும்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நண்பருக்காக உயிர்தர அழைத்தவர்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தியாகத்தை உணரும் நேரமிது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நேரமிது அருள்மழை பொழிகிறது</a:t>
            </a:r>
          </a:p>
        </p:txBody>
      </p:sp>
    </p:spTree>
    <p:extLst>
      <p:ext uri="{BB962C8B-B14F-4D97-AF65-F5344CB8AC3E}">
        <p14:creationId xmlns:p14="http://schemas.microsoft.com/office/powerpoint/2010/main" val="152089286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070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உலகாளும் தலைவன் உயிருள்ள இறைவன்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உதிக்கின்ற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 எல்லாம் உண்மையில்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உணவாகும் தருணமிது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கரம் கூப்பி சிரம் தாழ்த்திப் பணிவோம் - அவர்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 செய்யும் சீடராய் உயர்வோம்</a:t>
            </a:r>
          </a:p>
        </p:txBody>
      </p:sp>
    </p:spTree>
    <p:extLst>
      <p:ext uri="{BB962C8B-B14F-4D97-AF65-F5344CB8AC3E}">
        <p14:creationId xmlns:p14="http://schemas.microsoft.com/office/powerpoint/2010/main" val="199081527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ஒன்றிணைக்கப்பெற்று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மகிழ்ந்து வாழ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336387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37566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துடைத்திடுவாயே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வழியினைக்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291512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37566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அப்போஸ்தலரே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நாடுவோர்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பிணிதீர்க்கும்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வேண்டுதலாலே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இவ்வூரின்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624742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9111</TotalTime>
  <Words>5123</Words>
  <Application>Microsoft Office PowerPoint</Application>
  <PresentationFormat>Widescreen</PresentationFormat>
  <Paragraphs>559</Paragraphs>
  <Slides>154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154</vt:i4>
      </vt:variant>
    </vt:vector>
  </HeadingPairs>
  <TitlesOfParts>
    <vt:vector size="16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98</cp:revision>
  <dcterms:created xsi:type="dcterms:W3CDTF">2022-07-13T11:51:49Z</dcterms:created>
  <dcterms:modified xsi:type="dcterms:W3CDTF">2025-02-11T16:30:24Z</dcterms:modified>
</cp:coreProperties>
</file>