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58" r:id="rId3"/>
    <p:sldId id="5020" r:id="rId4"/>
    <p:sldId id="4765" r:id="rId5"/>
    <p:sldId id="4766" r:id="rId6"/>
    <p:sldId id="4769" r:id="rId7"/>
    <p:sldId id="4767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20" r:id="rId47"/>
    <p:sldId id="4321" r:id="rId48"/>
    <p:sldId id="4322" r:id="rId49"/>
    <p:sldId id="4323" r:id="rId50"/>
    <p:sldId id="4271" r:id="rId51"/>
    <p:sldId id="4272" r:id="rId52"/>
    <p:sldId id="4273" r:id="rId53"/>
    <p:sldId id="4161" r:id="rId54"/>
    <p:sldId id="4959" r:id="rId55"/>
    <p:sldId id="4023" r:id="rId56"/>
    <p:sldId id="3290" r:id="rId57"/>
    <p:sldId id="5021" r:id="rId58"/>
    <p:sldId id="5022" r:id="rId59"/>
    <p:sldId id="5030" r:id="rId60"/>
    <p:sldId id="5031" r:id="rId61"/>
    <p:sldId id="3259" r:id="rId62"/>
    <p:sldId id="3297" r:id="rId63"/>
    <p:sldId id="3320" r:id="rId64"/>
    <p:sldId id="5032" r:id="rId65"/>
    <p:sldId id="5033" r:id="rId66"/>
    <p:sldId id="5034" r:id="rId67"/>
    <p:sldId id="3850" r:id="rId68"/>
    <p:sldId id="3851" r:id="rId69"/>
    <p:sldId id="5025" r:id="rId70"/>
    <p:sldId id="5026" r:id="rId71"/>
    <p:sldId id="5035" r:id="rId72"/>
    <p:sldId id="3853" r:id="rId73"/>
    <p:sldId id="3246" r:id="rId74"/>
    <p:sldId id="4485" r:id="rId75"/>
    <p:sldId id="3303" r:id="rId76"/>
    <p:sldId id="3338" r:id="rId77"/>
    <p:sldId id="5027" r:id="rId78"/>
    <p:sldId id="5028" r:id="rId79"/>
    <p:sldId id="5029" r:id="rId80"/>
    <p:sldId id="5036" r:id="rId81"/>
    <p:sldId id="1378" r:id="rId82"/>
    <p:sldId id="4482" r:id="rId83"/>
    <p:sldId id="3635" r:id="rId84"/>
    <p:sldId id="4244" r:id="rId85"/>
    <p:sldId id="4245" r:id="rId86"/>
    <p:sldId id="3649" r:id="rId87"/>
    <p:sldId id="5251" r:id="rId88"/>
    <p:sldId id="5252" r:id="rId89"/>
    <p:sldId id="5253" r:id="rId90"/>
    <p:sldId id="5254" r:id="rId91"/>
    <p:sldId id="1106" r:id="rId92"/>
    <p:sldId id="4278" r:id="rId93"/>
    <p:sldId id="4279" r:id="rId94"/>
    <p:sldId id="4280" r:id="rId95"/>
    <p:sldId id="4281" r:id="rId96"/>
    <p:sldId id="4283" r:id="rId97"/>
    <p:sldId id="4284" r:id="rId98"/>
    <p:sldId id="4282" r:id="rId99"/>
    <p:sldId id="3590" r:id="rId100"/>
    <p:sldId id="3474" r:id="rId101"/>
    <p:sldId id="3475" r:id="rId102"/>
    <p:sldId id="3476" r:id="rId103"/>
    <p:sldId id="3477" r:id="rId104"/>
    <p:sldId id="3423" r:id="rId105"/>
    <p:sldId id="4960" r:id="rId106"/>
    <p:sldId id="4324" r:id="rId107"/>
    <p:sldId id="1470" r:id="rId108"/>
    <p:sldId id="1471" r:id="rId109"/>
    <p:sldId id="1472" r:id="rId110"/>
    <p:sldId id="4246" r:id="rId111"/>
    <p:sldId id="4247" r:id="rId112"/>
    <p:sldId id="4286" r:id="rId113"/>
    <p:sldId id="1476" r:id="rId114"/>
    <p:sldId id="4248" r:id="rId115"/>
    <p:sldId id="4249" r:id="rId116"/>
    <p:sldId id="4287" r:id="rId117"/>
    <p:sldId id="1480" r:id="rId118"/>
    <p:sldId id="4250" r:id="rId119"/>
    <p:sldId id="4251" r:id="rId120"/>
    <p:sldId id="4252" r:id="rId121"/>
    <p:sldId id="4288" r:id="rId122"/>
    <p:sldId id="1485" r:id="rId123"/>
    <p:sldId id="4253" r:id="rId124"/>
    <p:sldId id="4254" r:id="rId125"/>
    <p:sldId id="4289" r:id="rId126"/>
    <p:sldId id="1489" r:id="rId127"/>
    <p:sldId id="4255" r:id="rId128"/>
    <p:sldId id="4256" r:id="rId129"/>
    <p:sldId id="4327" r:id="rId130"/>
    <p:sldId id="4290" r:id="rId131"/>
    <p:sldId id="1494" r:id="rId132"/>
    <p:sldId id="4257" r:id="rId133"/>
    <p:sldId id="4258" r:id="rId134"/>
    <p:sldId id="4259" r:id="rId135"/>
    <p:sldId id="4291" r:id="rId136"/>
    <p:sldId id="1499" r:id="rId137"/>
    <p:sldId id="4261" r:id="rId138"/>
    <p:sldId id="4260" r:id="rId139"/>
    <p:sldId id="4292" r:id="rId140"/>
    <p:sldId id="1504" r:id="rId141"/>
    <p:sldId id="4262" r:id="rId142"/>
    <p:sldId id="4263" r:id="rId143"/>
    <p:sldId id="4328" r:id="rId144"/>
    <p:sldId id="4293" r:id="rId145"/>
    <p:sldId id="4483" r:id="rId146"/>
    <p:sldId id="3784" r:id="rId147"/>
    <p:sldId id="3785" r:id="rId148"/>
    <p:sldId id="3786" r:id="rId149"/>
    <p:sldId id="3787" r:id="rId150"/>
    <p:sldId id="3788" r:id="rId151"/>
    <p:sldId id="3789" r:id="rId152"/>
    <p:sldId id="3790" r:id="rId153"/>
    <p:sldId id="3791" r:id="rId154"/>
    <p:sldId id="3792" r:id="rId155"/>
    <p:sldId id="3793" r:id="rId156"/>
    <p:sldId id="3794" r:id="rId157"/>
    <p:sldId id="3795" r:id="rId158"/>
    <p:sldId id="3796" r:id="rId159"/>
    <p:sldId id="3797" r:id="rId160"/>
    <p:sldId id="3798" r:id="rId161"/>
    <p:sldId id="3799" r:id="rId162"/>
    <p:sldId id="3800" r:id="rId163"/>
    <p:sldId id="3801" r:id="rId164"/>
    <p:sldId id="4294" r:id="rId165"/>
    <p:sldId id="4295" r:id="rId166"/>
    <p:sldId id="4139" r:id="rId167"/>
    <p:sldId id="3805" r:id="rId168"/>
    <p:sldId id="3806" r:id="rId169"/>
    <p:sldId id="3807" r:id="rId170"/>
    <p:sldId id="4961" r:id="rId171"/>
    <p:sldId id="4491" r:id="rId172"/>
    <p:sldId id="4665" r:id="rId173"/>
    <p:sldId id="4666" r:id="rId174"/>
    <p:sldId id="4667" r:id="rId175"/>
    <p:sldId id="4668" r:id="rId176"/>
    <p:sldId id="4669" r:id="rId177"/>
    <p:sldId id="889" r:id="rId178"/>
    <p:sldId id="4285" r:id="rId179"/>
    <p:sldId id="5255" r:id="rId180"/>
    <p:sldId id="5256" r:id="rId181"/>
    <p:sldId id="4962" r:id="rId182"/>
    <p:sldId id="4326" r:id="rId183"/>
    <p:sldId id="4484" r:id="rId184"/>
    <p:sldId id="4455" r:id="rId185"/>
    <p:sldId id="4456" r:id="rId186"/>
    <p:sldId id="5037" r:id="rId187"/>
    <p:sldId id="5038" r:id="rId188"/>
    <p:sldId id="5039" r:id="rId189"/>
    <p:sldId id="5040" r:id="rId190"/>
    <p:sldId id="5041" r:id="rId191"/>
    <p:sldId id="5042" r:id="rId192"/>
    <p:sldId id="5043" r:id="rId193"/>
    <p:sldId id="4966" r:id="rId194"/>
    <p:sldId id="3835" r:id="rId195"/>
    <p:sldId id="3897" r:id="rId19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196" autoAdjust="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viewProps" Target="viewProp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83821A5-EBD6-06DF-80AE-8D206D86E738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5ஆம்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94:6-7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நம்மை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அவரே 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கடவுள்.</a:t>
            </a:r>
          </a:p>
        </p:txBody>
      </p:sp>
    </p:spTree>
    <p:extLst>
      <p:ext uri="{BB962C8B-B14F-4D97-AF65-F5344CB8AC3E}">
        <p14:creationId xmlns:p14="http://schemas.microsoft.com/office/powerpoint/2010/main" val="284643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59505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7651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இணைக்கும் அன்புக்கு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பூமியில்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முறையிது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தெரிந்தால்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பகைமையின்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தொல்லை இல்லை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அறுப்போம்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9195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85699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7651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உரிமைகள்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மறுத்திடும்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சமூகம்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எளியவர்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அழிவது தொடர்ந்தால்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உயிர்ப்பதில்லை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அளிப்போம்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582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20693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7278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101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1651180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4784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4409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1843003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1232309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153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1408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7787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911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5843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குடும்பத்தை இடையறாத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இக்குடும்பம்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உறுதி அடைவதாக.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93202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அடியேன் என்னை அனுப்பும்.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 மறைந்த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உயரமானதோர்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அரியணையில்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தொங்கலாடை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கோவிலை நிரப்பி நின்றது. அவருக்கு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சேராபீன்கள்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முகத்தை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75814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பார்த்து: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உரத்த குரலில்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கூறிக்கொண்டிருந்தார்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அசைந்தன; கோவில்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அப்பொழுது நான்: “ஐயோ,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தூய்மையற்ற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மனிதன் </a:t>
            </a:r>
          </a:p>
        </p:txBody>
      </p:sp>
    </p:spTree>
    <p:extLst>
      <p:ext uri="{BB962C8B-B14F-4D97-AF65-F5344CB8AC3E}">
        <p14:creationId xmlns:p14="http://schemas.microsoft.com/office/powerpoint/2010/main" val="5666041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D7DBB-2787-1226-5425-397D344F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219749-2439-4FB9-8009-E362FA1E140F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நான்; தூய்மையற்ற உதடுகள் கொண்ட மக்கள் நடுவில் வாழ்பவன் நான்;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கண்கள்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சேராபீன்களுள்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பொறி ஒன்றைக்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கையில் வைத்துக்கொண்டு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பறந்து வந்தார். அதனால்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தொட்டு, “இதோ,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இந்நெருப்புப்பொறி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52196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EAAE3-8B5F-8A97-FCEE-8543E676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97019F-8DAF-DCF2-ACC5-0C166E621190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குற்றப்பழி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“யாரை நான் அனுப்புவேன்?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 போவார்?”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குரலை நான் கேட்டேன். அதற்கு, “இதோ நானிருக்கிறேன்.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அனுப்பும்” என்றேன்.</a:t>
            </a:r>
          </a:p>
        </p:txBody>
      </p:sp>
    </p:spTree>
    <p:extLst>
      <p:ext uri="{BB962C8B-B14F-4D97-AF65-F5344CB8AC3E}">
        <p14:creationId xmlns:p14="http://schemas.microsoft.com/office/powerpoint/2010/main" val="32825626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138: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2bc-3. 4-5. 7c-8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முழுமனத்துடன்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3D9DD-D3E1-F91E-128F-F89A68A39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5EF12E-0088-F95A-4CF3-A0BD6A16FBAD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உம் பெயரையும்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66657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9C37-3659-BA27-A3B3-626382163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A70895-C13D-4946-F117-1400078E83EA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அனைவரும்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மிகப்பெரிது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6909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BE885-FFA9-B679-E80B-F62CFB2E2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45A46E-DEB1-BB26-812C-3126EDA1D6B8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எனக்கெனச்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கைவினைப்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41510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போதித்ததையே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1-11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நான்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நினைவுறுத்த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அதை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நிற்கிறீர்கள். நான் உங்களுக்கு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வழியாக மீட்பு அடைவீர்கள்;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பொருளற்றதே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முதன்மையானது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கருதி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இறந்து,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மூன்றாம் நாள்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பின்னர்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கேபாவுக்கும்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ஐந்நூற்றுக்கும்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மேற்பட்ட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இன்னமும்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இருக்கின்றனர்;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8266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எல்லாருக்கும் கடைசியில் காலம் தப்பிப் பிறந்த குழந்தை போன்ற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தகுதியற்றவன். ஏனெனில்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இப்போது நான் இந்த நிலையில் இருப்பது</a:t>
            </a:r>
          </a:p>
        </p:txBody>
      </p:sp>
    </p:spTree>
    <p:extLst>
      <p:ext uri="{BB962C8B-B14F-4D97-AF65-F5344CB8AC3E}">
        <p14:creationId xmlns:p14="http://schemas.microsoft.com/office/powerpoint/2010/main" val="21819032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7F2F1-D072-0652-5D6C-EAD2C9D0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1FD80C-8BE0-0A32-DDCF-1EE03E64E79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வீணாகிவிடவில்லை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எல்லாரையும்விட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பாடுபட்டு உழைத்தேன்.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என்னோடு இருக்கும்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69948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"என் பின்னே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,”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1-11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கெனசரேத்து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ஏரிக்கரையில்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திரளான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நெருக்கிக்கொண்டிருந்தனர்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ஏரிக்கரையில்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படகுகள்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மீனவர்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இறங்கி,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அப்படகுகளுள்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சீமோனுடையது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அதில் இயேசு ஏறினார்.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சற்றே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கேட்டுக்கொண்டு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பேசி முடித்த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கொண்டுபோய், மீன் பிடிக்க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இரவு முழுவதும் நாங்கள் பாடுபட்டு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கிடைக்கவில்லை;</a:t>
            </a:r>
          </a:p>
        </p:txBody>
      </p:sp>
    </p:spTree>
    <p:extLst>
      <p:ext uri="{BB962C8B-B14F-4D97-AF65-F5344CB8AC3E}">
        <p14:creationId xmlns:p14="http://schemas.microsoft.com/office/powerpoint/2010/main" val="4545663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போடுகிறேன்” என்றார். அப்படியே அவர்கள்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கிழியத்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கூட்டாளிகளுக்குச்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சைகை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வருமாறு அழைத்தார்கள். அவர்களும் வந்து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நிலையில் இருந்தன.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37592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பாவி, நீர் என்னை விட்டுப்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அவரும் அவரோடு இருந்த அனைவரும்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மீன்பாட்டைக்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திகைப்புற்றனர்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பங்காளிகளான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 முதல்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பிடிப்பவன் ஆவாய்” என்று சொன்னார்.</a:t>
            </a:r>
          </a:p>
        </p:txBody>
      </p:sp>
    </p:spTree>
    <p:extLst>
      <p:ext uri="{BB962C8B-B14F-4D97-AF65-F5344CB8AC3E}">
        <p14:creationId xmlns:p14="http://schemas.microsoft.com/office/powerpoint/2010/main" val="29205712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52ED3-2F72-7615-26D4-7A4032D48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FEB695-4232-CF50-08FE-4F4794B3A201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கொண்டுபோய்ச்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3026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வலுக்குறைவுற்ற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உதவியாக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இப்பொருள்களைப்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இவை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65949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106:8-9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வெறுங்கையருக்கு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பசியுற்றோரை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371361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6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5:4,6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ஆறுதல்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வேட்கை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3029572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82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2544"/>
            <a:ext cx="10668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பொன்னும் பொருளும் எனக்கு இருந்தாலும்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பெயரும் புகழும் என்னைச் சூழ்ந்தாலும்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உதயம் தேடும் மலரைப்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 உயிரே உன்னைத் தேடினேன்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 வானம்போலவே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 வாழ்வும் வாழ்வில்லை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நாயகா</a:t>
            </a:r>
          </a:p>
        </p:txBody>
      </p:sp>
    </p:spTree>
    <p:extLst>
      <p:ext uri="{BB962C8B-B14F-4D97-AF65-F5344CB8AC3E}">
        <p14:creationId xmlns:p14="http://schemas.microsoft.com/office/powerpoint/2010/main" val="25688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405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 தேவா வா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அழைக்கின்றேன்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 வருகின்றேன்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3062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தேடும் உலக செல்வம் நிறைந்தாலும்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 பட்டங்கள் உயர்வைத் தந்தாலும்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அலைகள் ஓயா கடலைப்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உனது அருளை வேண்டினேன்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தாயில்லா குழந்தை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தவிக்கின்றேன் ஏக்கம் போக்குமே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இறைவனே மூவொரு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கருணை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2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40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ஒன்றிணைக்கப்பெற்று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மகிழ்ந்து வாழ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336387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75954476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466134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3865919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51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854392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818780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89170244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6056</Words>
  <Application>Microsoft Office PowerPoint</Application>
  <PresentationFormat>Widescreen</PresentationFormat>
  <Paragraphs>682</Paragraphs>
  <Slides>195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195</vt:i4>
      </vt:variant>
    </vt:vector>
  </HeadingPairs>
  <TitlesOfParts>
    <vt:vector size="20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2022-07-13T11:32:32Z</dcterms:created>
  <dcterms:modified xsi:type="dcterms:W3CDTF">2025-02-11T04:20:27Z</dcterms:modified>
</cp:coreProperties>
</file>