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08" r:id="rId2"/>
    <p:sldId id="4966" r:id="rId3"/>
    <p:sldId id="4968" r:id="rId4"/>
    <p:sldId id="4506" r:id="rId5"/>
    <p:sldId id="4465" r:id="rId6"/>
    <p:sldId id="4464" r:id="rId7"/>
    <p:sldId id="4466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3290" r:id="rId37"/>
    <p:sldId id="3292" r:id="rId38"/>
    <p:sldId id="4971" r:id="rId39"/>
    <p:sldId id="4972" r:id="rId40"/>
    <p:sldId id="4973" r:id="rId41"/>
    <p:sldId id="4975" r:id="rId42"/>
    <p:sldId id="5262" r:id="rId43"/>
    <p:sldId id="3259" r:id="rId44"/>
    <p:sldId id="5263" r:id="rId45"/>
    <p:sldId id="5264" r:id="rId46"/>
    <p:sldId id="3421" r:id="rId47"/>
    <p:sldId id="3422" r:id="rId48"/>
    <p:sldId id="3298" r:id="rId49"/>
    <p:sldId id="3246" r:id="rId50"/>
    <p:sldId id="3260" r:id="rId51"/>
    <p:sldId id="3303" r:id="rId52"/>
    <p:sldId id="3338" r:id="rId53"/>
    <p:sldId id="4977" r:id="rId54"/>
    <p:sldId id="1378" r:id="rId55"/>
    <p:sldId id="4482" r:id="rId56"/>
    <p:sldId id="4547" r:id="rId57"/>
    <p:sldId id="4242" r:id="rId58"/>
    <p:sldId id="4960" r:id="rId59"/>
    <p:sldId id="4967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961" r:id="rId130"/>
    <p:sldId id="4491" r:id="rId131"/>
    <p:sldId id="3679" r:id="rId132"/>
    <p:sldId id="4969" r:id="rId133"/>
    <p:sldId id="4970" r:id="rId134"/>
    <p:sldId id="4266" r:id="rId135"/>
    <p:sldId id="4264" r:id="rId136"/>
    <p:sldId id="4982" r:id="rId137"/>
    <p:sldId id="5250" r:id="rId138"/>
    <p:sldId id="4964" r:id="rId139"/>
    <p:sldId id="4965" r:id="rId140"/>
    <p:sldId id="4962" r:id="rId141"/>
    <p:sldId id="4330" r:id="rId142"/>
    <p:sldId id="4484" r:id="rId143"/>
    <p:sldId id="3652" r:id="rId144"/>
    <p:sldId id="4243" r:id="rId145"/>
    <p:sldId id="4946" r:id="rId146"/>
    <p:sldId id="4926" r:id="rId147"/>
    <p:sldId id="4927" r:id="rId148"/>
    <p:sldId id="5257" r:id="rId149"/>
    <p:sldId id="5258" r:id="rId150"/>
    <p:sldId id="5259" r:id="rId151"/>
    <p:sldId id="5260" r:id="rId152"/>
    <p:sldId id="5261" r:id="rId153"/>
    <p:sldId id="3835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DE5CA27-9DF8-5CCB-898D-CE61429B4364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5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6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94:6-7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நம்மை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அவரே 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கடவுள்.</a:t>
            </a:r>
          </a:p>
        </p:txBody>
      </p:sp>
    </p:spTree>
    <p:extLst>
      <p:ext uri="{BB962C8B-B14F-4D97-AF65-F5344CB8AC3E}">
        <p14:creationId xmlns:p14="http://schemas.microsoft.com/office/powerpoint/2010/main" val="284643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184048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கருவிலே உருவாகும் முன்னரே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அறிந்து எங்களைத் தேர்ந்த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பாவியாயினும் பச்சப் பிள்ளையாயினும்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அர்ச்சித்திருக்கின்றீர் கற்பித்திருக்கின்றீர்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மனிதராகப் புனிதராக வாழப் பணிக்கின்றீர்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பிறரும் வாழ எங்கள் வாழ்வைக் கொடுக்க அழைக்கின்றீர்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123769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469218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உமது வார்த்தையை எங்கள் வாயில் ஊட்டினீர்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பாதையை எங்கள் பாதையாக்கினீர்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மாட்சியை எம்மில் துலங்கச் செய்கின்றீர்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சாட்சியாய் நாங்கள் விளங்கச் சொல்கின்றீர்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அழித்து ஒழிக்கக் கவிழ்த்து வீழ்த்தத் திட்டம் தீட்டினீர்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கட்டி எழுப்ப நட்டு வைக்க எம்மை அனுப்பினீர்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65541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815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குடும்பத்தை இடையறாத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இக்குடும்பம்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உறுதி அடைவதாக.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9320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உரைத்தார்: அஃது அவ்வாறே ஆயிற்று.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1-19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மண்ணுலகு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வெறுமையாக இருந்தது.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அசைந்தாடிக்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“ஒளி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என்றார்;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ஒளி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வெவ்வேறாகப்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12085-1551-E115-CA9F-5689A915E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557F34-3655-B5C4-1615-01CD570A6B3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‘பகல்’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‘இரவு’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நாள் முடிந்தது.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இடையில், 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கடவுள் வானத்தை உருவாக்கி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அவ்வாறே ஆயிற்று. </a:t>
            </a:r>
          </a:p>
        </p:txBody>
      </p:sp>
    </p:spTree>
    <p:extLst>
      <p:ext uri="{BB962C8B-B14F-4D97-AF65-F5344CB8AC3E}">
        <p14:creationId xmlns:p14="http://schemas.microsoft.com/office/powerpoint/2010/main" val="6664678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08288-DF06-5E9D-34C6-62221DF88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DFAD39-6AE6-4160-560B-1F4A2E0F72FC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‘விண்ணுலகம்’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இரண்டாம் நாள் முடிந்தது.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எல்லாம் ஓரிடத்தில் ஒன்றுசேர உலர்ந்த தரை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அது அவ்வாறே ஆயிற்று. கடவுள் உலர்ந்த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‘நிலம்’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ஒன்றுதிரண்ட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‘கடல்’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அது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45151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B8A5B-3E4A-1208-8DCC-F0BE070A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114E58-4007-6C9C-2A48-FADEE2EDA02B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புற்பூண்டுகளையும்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விதை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கனி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அது அவ்வாறே ஆயிற்று.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புற்பூண்டுகளையும்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பிறப்பிக்கும்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அது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மூன்றாம் நாள் முடிந்தது.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421322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49DB4-69BF-DD4D-11C3-9B756CA73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7B2E55-EB4E-5B03-7F4B-2AD629CEC00C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வெவ்வேறாகப்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விண்விரிவினில்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விண்விரிவினில்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ஒளிப்பிழம்புகளாக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இருக்கட்டும்” என்றார். அது அவ்வாறே ஆயிற்று.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</a:t>
            </a:r>
          </a:p>
        </p:txBody>
      </p:sp>
    </p:spTree>
    <p:extLst>
      <p:ext uri="{BB962C8B-B14F-4D97-AF65-F5344CB8AC3E}">
        <p14:creationId xmlns:p14="http://schemas.microsoft.com/office/powerpoint/2010/main" val="1067833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F3288-11C0-169A-F8E9-BCEE6F0FC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3A5C26-2048-B8BC-CF71-9E4BE0502F34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தர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வானத்தில் அவற்றை அமைத்தார்;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வெவ்வேறாகப்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அவற்றை அமைத்தார். கடவுள் அது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முடிந்தது.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18928757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104: 1-2. 5-6. 10-12. 24,35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செயல்களைக் குறித்து மகிழ்வாராக!</a:t>
            </a:r>
          </a:p>
        </p:txBody>
      </p:sp>
    </p:spTree>
    <p:extLst>
      <p:ext uri="{BB962C8B-B14F-4D97-AF65-F5344CB8AC3E}">
        <p14:creationId xmlns:p14="http://schemas.microsoft.com/office/powerpoint/2010/main" val="29019395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உயிரே! ஆண்டவரைப் போற்றிடு! என் கடவுளாகிய ஆண்டவரே! நீர் எத்துணை மேன்மைமிக்கவர்! நீர் மாண்பையும் மாட்சியையும் அணிந்துள்ளவர்.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பேரொளியை ஆடையென அணிந்துள்ளவர்; வான்வெளியைக் கூடாரமென விரித்துள்ளவர்.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செயல்களைக் குறித்து மகிழ்வாராக!</a:t>
            </a:r>
          </a:p>
        </p:txBody>
      </p:sp>
    </p:spTree>
    <p:extLst>
      <p:ext uri="{BB962C8B-B14F-4D97-AF65-F5344CB8AC3E}">
        <p14:creationId xmlns:p14="http://schemas.microsoft.com/office/powerpoint/2010/main" val="3791813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நீவிர் பூவுலகை அதன் அடித்தளத்தின்மீது நிலைநாட்டினீர்; அது என்றென்றும் அசைவுறாது.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அதனை ஆழ்கடல் ஆடையென மூடியிருந்தது; மலைகளுக்கும் மேலாக நீர்த்திரள் நின்றது.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செயல்களைக் குறித்து மகிழ்வாராக!</a:t>
            </a:r>
          </a:p>
        </p:txBody>
      </p:sp>
    </p:spTree>
    <p:extLst>
      <p:ext uri="{BB962C8B-B14F-4D97-AF65-F5344CB8AC3E}">
        <p14:creationId xmlns:p14="http://schemas.microsoft.com/office/powerpoint/2010/main" val="21924706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பள்ளத்தாக்குகளில் நீரூற்றுகள் சுரக்கச் செய்கின்றீர்; அவை மலைகளிடையே பாய்ந்தோடும்.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நீரூற்றுகளின் அருகில் வானத்துப் பறவைகள் கூடுகட்டிக் கொள்கின்றன; அவை மரக்கிளைகளினின்று இன்னிசை இசைக்கின்றன.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23752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162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 ஆண்டவரே! உம் வேலைப்பாடுகள் எத்தனை எத்தனை! நீர் அனைத்தையும் ஞானத்தோடு செய்துள்ளீர்! பூவுலகம் உம் படைப்புகளால் நிறைந்துள்ளது.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உயிரே! நீ ஆண்டவரைப் போற்றிடு! - பல்லவி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செயல்களைக் குறித்து மகிழ்வாராக!</a:t>
            </a:r>
          </a:p>
        </p:txBody>
      </p:sp>
    </p:spTree>
    <p:extLst>
      <p:ext uri="{BB962C8B-B14F-4D97-AF65-F5344CB8AC3E}">
        <p14:creationId xmlns:p14="http://schemas.microsoft.com/office/powerpoint/2010/main" val="873090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மக்களிடையே இருந்த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53-56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கெனசரேத்துப்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பகுதியை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உடனே,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இன்னார் என்று கண்டுணர்ந்து,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அச்சுற்றுப்பகுதி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கேள்விப்பட்ட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இடங்களுக்கெல்லாம்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நோயாளர்களைப்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படுக்கையில்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 அவர் சென்ற ஊர்கள்,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0BA39-22DD-8B2A-CC12-F048B2C0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207007-0C7D-AC80-E6B7-800FA56DC040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குன்றியோரைப்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பொது இடங்களில் கிடத்தி,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மேலுடையின்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தொட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1327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உண்மைக்காக வாழ்ந்திடும் நெஞ்சம் என்னில் உண்டு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கொடுக்கவும் துணிந்திடும் உந்தன் பாதை சென்று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வாழ்பவன் நீ 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அச்சம் கொள்வதும் வீண்தானே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பணியில் ஆயிரம் தடைகள் வந்திடுமாயினும் இயேசுவே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உனது வழியில் பயணம் தொடரும்</a:t>
            </a:r>
          </a:p>
        </p:txBody>
      </p:sp>
    </p:spTree>
    <p:extLst>
      <p:ext uri="{BB962C8B-B14F-4D97-AF65-F5344CB8AC3E}">
        <p14:creationId xmlns:p14="http://schemas.microsoft.com/office/powerpoint/2010/main" val="38494807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867588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எந்தன் வாழ்வின் பொருளினை உந்தன் வாழ்வில்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சுயநலத்தின் திரைகளைக் களைந்து என்னைத் தந்தேன்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ஜீவன் என்னாலே உயிர் வாழ்ந்தால்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தானே உம் முன்னால் பெரிதாகும்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மகிழ்வைத் தேடும் மானிடர் மகிழ்ந்திட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 என்னை இயேசுவே - உனது கரத்தில் ஏற்க வேண்டி</a:t>
            </a:r>
          </a:p>
        </p:txBody>
      </p:sp>
    </p:spTree>
    <p:extLst>
      <p:ext uri="{BB962C8B-B14F-4D97-AF65-F5344CB8AC3E}">
        <p14:creationId xmlns:p14="http://schemas.microsoft.com/office/powerpoint/2010/main" val="2492554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வலுக்குறைவுற்ற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உதவியாக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இப்பொருள்களைப்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இவை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65949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106:8-9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வெறுங்கையருக்கு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பசியுற்றோரை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37136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6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5:4,6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ஆறுதல்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வேட்கை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302957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உலகாளும் தலைவன் உயிருள்ள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 எல்லாம் உண்மையில்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உணவாகும் தருணமிது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கூப்பி சிரம் தாழ்த்திப் பணிவோம்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செய்யும் சீடராய் உயர்வோம்</a:t>
            </a:r>
          </a:p>
        </p:txBody>
      </p:sp>
    </p:spTree>
    <p:extLst>
      <p:ext uri="{BB962C8B-B14F-4D97-AF65-F5344CB8AC3E}">
        <p14:creationId xmlns:p14="http://schemas.microsoft.com/office/powerpoint/2010/main" val="9440529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செல்கின்ற இடமெல்லாம் நன்மைகள் செய்தவர்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நமையெல்லாம் அழைக்கும்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தேவையில் இருப்பவர் அனைவரைத்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 அழைக்கும்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நேரமிது அருள்மழை பொழிகிறது</a:t>
            </a:r>
          </a:p>
        </p:txBody>
      </p:sp>
    </p:spTree>
    <p:extLst>
      <p:ext uri="{BB962C8B-B14F-4D97-AF65-F5344CB8AC3E}">
        <p14:creationId xmlns:p14="http://schemas.microsoft.com/office/powerpoint/2010/main" val="56673757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உலகாளும் தலைவன் உயிருள்ள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 எல்லாம் உண்மையில்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உணவாகும் தருணமிது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கூப்பி சிரம் தாழ்த்திப் பணிவோம்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செய்யும் சீடராய் உயர்வோம்</a:t>
            </a:r>
          </a:p>
        </p:txBody>
      </p:sp>
    </p:spTree>
    <p:extLst>
      <p:ext uri="{BB962C8B-B14F-4D97-AF65-F5344CB8AC3E}">
        <p14:creationId xmlns:p14="http://schemas.microsoft.com/office/powerpoint/2010/main" val="395472442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29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அயலாரைத் தேடி நேசித்த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பாதையில் சென்றிடும்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நண்பருக்காக உயிர்தர அழைத்தவர்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தியாகத்தை உணரும் நேரமிது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நேரமிது அருள்மழை பொழிகிறது</a:t>
            </a:r>
          </a:p>
        </p:txBody>
      </p:sp>
    </p:spTree>
    <p:extLst>
      <p:ext uri="{BB962C8B-B14F-4D97-AF65-F5344CB8AC3E}">
        <p14:creationId xmlns:p14="http://schemas.microsoft.com/office/powerpoint/2010/main" val="152089286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உலகாளும் தலைவன் உயிருள்ள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 எல்லாம் உண்மையில்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உணவாகும் தருணமிது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கூப்பி சிரம் தாழ்த்திப் பணிவோம்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செய்யும் சீடராய் உயர்வோம்</a:t>
            </a:r>
          </a:p>
        </p:txBody>
      </p:sp>
    </p:spTree>
    <p:extLst>
      <p:ext uri="{BB962C8B-B14F-4D97-AF65-F5344CB8AC3E}">
        <p14:creationId xmlns:p14="http://schemas.microsoft.com/office/powerpoint/2010/main" val="199081527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ஒன்றிணைக்கப்பெற்று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மகிழ்ந்து வாழ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336387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துடைத்திடுவாயே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91512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அப்போஸ்தலரே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பிணிதீர்க்கும்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வேண்டுதலாலே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இவ்வூரின்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62474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9110</TotalTime>
  <Words>5166</Words>
  <Application>Microsoft Office PowerPoint</Application>
  <PresentationFormat>Widescreen</PresentationFormat>
  <Paragraphs>556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95</cp:revision>
  <dcterms:created xsi:type="dcterms:W3CDTF">2022-07-13T11:51:49Z</dcterms:created>
  <dcterms:modified xsi:type="dcterms:W3CDTF">2025-02-11T06:09:06Z</dcterms:modified>
</cp:coreProperties>
</file>