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13" r:id="rId2"/>
    <p:sldId id="4966" r:id="rId3"/>
    <p:sldId id="4981" r:id="rId4"/>
    <p:sldId id="498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59" r:id="rId32"/>
    <p:sldId id="4023" r:id="rId33"/>
    <p:sldId id="5262" r:id="rId34"/>
    <p:sldId id="5263" r:id="rId35"/>
    <p:sldId id="3295" r:id="rId36"/>
    <p:sldId id="3336" r:id="rId37"/>
    <p:sldId id="3296" r:id="rId38"/>
    <p:sldId id="5264" r:id="rId39"/>
    <p:sldId id="5265" r:id="rId40"/>
    <p:sldId id="3469" r:id="rId41"/>
    <p:sldId id="3488" r:id="rId42"/>
    <p:sldId id="3489" r:id="rId43"/>
    <p:sldId id="3490" r:id="rId44"/>
    <p:sldId id="3246" r:id="rId45"/>
    <p:sldId id="3260" r:id="rId46"/>
    <p:sldId id="3303" r:id="rId47"/>
    <p:sldId id="3338" r:id="rId48"/>
    <p:sldId id="4972" r:id="rId49"/>
    <p:sldId id="4973" r:id="rId50"/>
    <p:sldId id="1378" r:id="rId51"/>
    <p:sldId id="4482" r:id="rId52"/>
    <p:sldId id="4448" r:id="rId53"/>
    <p:sldId id="4422" r:id="rId54"/>
    <p:sldId id="4960" r:id="rId55"/>
    <p:sldId id="4967" r:id="rId56"/>
    <p:sldId id="3424" r:id="rId57"/>
    <p:sldId id="1470" r:id="rId58"/>
    <p:sldId id="1471" r:id="rId59"/>
    <p:sldId id="1472" r:id="rId60"/>
    <p:sldId id="4246" r:id="rId61"/>
    <p:sldId id="4247" r:id="rId62"/>
    <p:sldId id="4286" r:id="rId63"/>
    <p:sldId id="1476" r:id="rId64"/>
    <p:sldId id="3972" r:id="rId65"/>
    <p:sldId id="4297" r:id="rId66"/>
    <p:sldId id="4287" r:id="rId67"/>
    <p:sldId id="1480" r:id="rId68"/>
    <p:sldId id="4250" r:id="rId69"/>
    <p:sldId id="4251" r:id="rId70"/>
    <p:sldId id="4288" r:id="rId71"/>
    <p:sldId id="1485" r:id="rId72"/>
    <p:sldId id="4253" r:id="rId73"/>
    <p:sldId id="4254" r:id="rId74"/>
    <p:sldId id="4289" r:id="rId75"/>
    <p:sldId id="1489" r:id="rId76"/>
    <p:sldId id="4485" r:id="rId77"/>
    <p:sldId id="4256" r:id="rId78"/>
    <p:sldId id="4290" r:id="rId79"/>
    <p:sldId id="1494" r:id="rId80"/>
    <p:sldId id="4257" r:id="rId81"/>
    <p:sldId id="4258" r:id="rId82"/>
    <p:sldId id="4291" r:id="rId83"/>
    <p:sldId id="1499" r:id="rId84"/>
    <p:sldId id="4486" r:id="rId85"/>
    <p:sldId id="4260" r:id="rId86"/>
    <p:sldId id="4298" r:id="rId87"/>
    <p:sldId id="4292" r:id="rId88"/>
    <p:sldId id="4299" r:id="rId89"/>
    <p:sldId id="4262" r:id="rId90"/>
    <p:sldId id="4263" r:id="rId91"/>
    <p:sldId id="4293" r:id="rId92"/>
    <p:sldId id="4300" r:id="rId93"/>
    <p:sldId id="4301" r:id="rId94"/>
    <p:sldId id="4302" r:id="rId95"/>
    <p:sldId id="4303" r:id="rId96"/>
    <p:sldId id="4304" r:id="rId97"/>
    <p:sldId id="4305" r:id="rId98"/>
    <p:sldId id="4306" r:id="rId99"/>
    <p:sldId id="4307" r:id="rId100"/>
    <p:sldId id="4483" r:id="rId101"/>
    <p:sldId id="3784" r:id="rId102"/>
    <p:sldId id="3785" r:id="rId103"/>
    <p:sldId id="3786" r:id="rId104"/>
    <p:sldId id="4322" r:id="rId105"/>
    <p:sldId id="3788" r:id="rId106"/>
    <p:sldId id="3789" r:id="rId107"/>
    <p:sldId id="3790" r:id="rId108"/>
    <p:sldId id="3791" r:id="rId109"/>
    <p:sldId id="3792" r:id="rId110"/>
    <p:sldId id="3793" r:id="rId111"/>
    <p:sldId id="3794" r:id="rId112"/>
    <p:sldId id="3795" r:id="rId113"/>
    <p:sldId id="3796" r:id="rId114"/>
    <p:sldId id="3797" r:id="rId115"/>
    <p:sldId id="3798" r:id="rId116"/>
    <p:sldId id="3799" r:id="rId117"/>
    <p:sldId id="3800" r:id="rId118"/>
    <p:sldId id="4323" r:id="rId119"/>
    <p:sldId id="4295" r:id="rId120"/>
    <p:sldId id="3802" r:id="rId121"/>
    <p:sldId id="4324" r:id="rId122"/>
    <p:sldId id="3805" r:id="rId123"/>
    <p:sldId id="3806" r:id="rId124"/>
    <p:sldId id="3807" r:id="rId125"/>
    <p:sldId id="4961" r:id="rId126"/>
    <p:sldId id="4491" r:id="rId127"/>
    <p:sldId id="4983" r:id="rId128"/>
    <p:sldId id="4255" r:id="rId129"/>
    <p:sldId id="4964" r:id="rId130"/>
    <p:sldId id="4965" r:id="rId131"/>
    <p:sldId id="4985" r:id="rId132"/>
    <p:sldId id="5250" r:id="rId133"/>
    <p:sldId id="4962" r:id="rId134"/>
    <p:sldId id="4330" r:id="rId135"/>
    <p:sldId id="4484" r:id="rId136"/>
    <p:sldId id="4984" r:id="rId137"/>
    <p:sldId id="4382" r:id="rId138"/>
    <p:sldId id="4461" r:id="rId139"/>
    <p:sldId id="4938" r:id="rId140"/>
    <p:sldId id="4939" r:id="rId141"/>
    <p:sldId id="4941" r:id="rId142"/>
    <p:sldId id="4942" r:id="rId143"/>
    <p:sldId id="4943" r:id="rId144"/>
    <p:sldId id="5257" r:id="rId145"/>
    <p:sldId id="5258" r:id="rId146"/>
    <p:sldId id="5259" r:id="rId147"/>
    <p:sldId id="5260" r:id="rId148"/>
    <p:sldId id="5261" r:id="rId149"/>
    <p:sldId id="3835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4031665-E7A4-441A-9835-D839D0337322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1" y="2113255"/>
            <a:ext cx="680929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US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5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26FE561-41F3-3329-E7CF-69B1AB70D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728" y="188680"/>
            <a:ext cx="6445847" cy="644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00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94:6-7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நம்மை உருவாக்கிய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முழந்தாளிடுவோம்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அவரே 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கடவுள்.</a:t>
            </a:r>
          </a:p>
        </p:txBody>
      </p:sp>
    </p:spTree>
    <p:extLst>
      <p:ext uri="{BB962C8B-B14F-4D97-AF65-F5344CB8AC3E}">
        <p14:creationId xmlns:p14="http://schemas.microsoft.com/office/powerpoint/2010/main" val="2846435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5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நம்மை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அழைக்கின்றாரே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விரைந்து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உலகம்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படைத்திடவே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மகிழ்ந்து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அரசு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வளர்ந்திடவே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இறைவார்த்தை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வழங்கிடவே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இனிதே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சென்றிடுவோம்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தாயின்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கருவினிலே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தெரிந்தெடுத்தார்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அவரின்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கைகளிலே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பெயரைப்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பொறித்து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வைத்தார் (2)</a:t>
            </a:r>
          </a:p>
          <a:p>
            <a:pPr>
              <a:lnSpc>
                <a:spcPct val="15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அர்ப்பணம் செய்ய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 மாண்பு மண்ணில் உயர (2)</a:t>
            </a:r>
          </a:p>
          <a:p>
            <a:pPr>
              <a:lnSpc>
                <a:spcPct val="15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எழுவீர்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வருவீர்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வழியிலே</a:t>
            </a:r>
            <a:endParaRPr lang="ta-IN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519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5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நம்மை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அழைக்கின்றாரே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விரைந்து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உலகம்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படைத்திடவே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மகிழ்ந்து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அரசு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வளர்ந்திடவே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இறைவார்த்தை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வழங்கிடவே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இனிதே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சென்றிடுவோம்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அன்புப்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பணியினிலே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இறைவனின்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சொல்லிலே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ஏழை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மனிதரிலே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இயேசுவைக்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காணவே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நீதி நேர்மை நிலைக்க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பொய்மை சாதி வன்மை அழிக்க (2)</a:t>
            </a:r>
          </a:p>
          <a:p>
            <a:pPr>
              <a:lnSpc>
                <a:spcPct val="150000"/>
              </a:lnSpc>
            </a:pP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எழுவீர்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வருவீர்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வழியிலே</a:t>
            </a:r>
            <a:endParaRPr lang="ta-IN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2298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குடும்பத்தை இடையறாத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இக்குடும்பம்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உறுதி அடைவதாக.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93202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நீங்களும் கடவுளைப்போல் நன்மை தீமையை அறிவீர்கள்.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 நூலிலிருந்து வாசகம் 3: 1-8</a:t>
            </a:r>
          </a:p>
        </p:txBody>
      </p:sp>
    </p:spTree>
    <p:extLst>
      <p:ext uri="{BB962C8B-B14F-4D97-AF65-F5344CB8AC3E}">
        <p14:creationId xmlns:p14="http://schemas.microsoft.com/office/powerpoint/2010/main" val="458734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 கடவுள் உருவாக்கிய காட்டு விலங்குகளிலெல்லாம் பாம்பு மிகவும் சூழ்ச்சிமிக்கதாக இருந்தது. அது பெண்ணிடம், “கடவுள் உங்களிடம் தோட்டத்திலுள்ள எல்லா மரங்களிலிருந்தும் உண்ணக்கூடாது என்றது உண்மையா?” என்று கேட்டது.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 பாம்பிடம், “தோட்டத்தில் இருக்கும் மரங்களின் பழங்களை நாங்கள் உண்ணலாம். ஆனால் ‘தோட்டத்தின் </a:t>
            </a:r>
          </a:p>
        </p:txBody>
      </p:sp>
    </p:spTree>
    <p:extLst>
      <p:ext uri="{BB962C8B-B14F-4D97-AF65-F5344CB8AC3E}">
        <p14:creationId xmlns:p14="http://schemas.microsoft.com/office/powerpoint/2010/main" val="1829476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நடுவில் உள்ள மரத்தின் கனியை மட்டும் நீங்கள் உண்ணக் கூடாது; அதைத் தொடவும் கூடாது, மீறினால் நீங்கள் சாவீர்கள்’ என்று கடவுள் சொன்னார்” என்றாள். பாம்பு பெண்ணிடம், “நீங்கள் சாகவே மாட்டீர்கள்; ஏனெனில் நீங்கள் அதிலிருந்து உண்ணும் நாளில் உங்கள் கண்கள் திறக்கப்படும். நீங்கள் கடவுளைப்போல் நன்மை தீமையை அறிவீர்கள் என்பது கடவுளுக்குத் தெரியும்” என்றது.</a:t>
            </a:r>
          </a:p>
        </p:txBody>
      </p:sp>
    </p:spTree>
    <p:extLst>
      <p:ext uri="{BB962C8B-B14F-4D97-AF65-F5344CB8AC3E}">
        <p14:creationId xmlns:p14="http://schemas.microsoft.com/office/powerpoint/2010/main" val="35914138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மரம் உண்பதற்குச் சுவையானதாகவும் கண்களுக்குக் களிப்பூட்டுவதாகவும் அறிவு பெறுவதற்கு விரும்பத்தக்கதாகவும் இருந்ததைக் கண்டு, பெண் அதன் பழத்தைப் பறித்து உண்டாள். அதைத் தன்னுடன் இருந்த தன் கணவனுக்கும் கொடுத்தாள். அவனும் உண்டான்.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அவர்கள் இருவரின் கண்களும் திறக்கப்பட்டன; அவர்கள் தாங்கள் ஆடையின்றி</a:t>
            </a:r>
          </a:p>
        </p:txBody>
      </p:sp>
    </p:spTree>
    <p:extLst>
      <p:ext uri="{BB962C8B-B14F-4D97-AF65-F5344CB8AC3E}">
        <p14:creationId xmlns:p14="http://schemas.microsoft.com/office/powerpoint/2010/main" val="12494952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இருப்பதை அறிந்தனர். ஆகவே, அத்தி இலைகளைத் தைத்துத் தங்களுக்கு ஆடைகளைச் செய்துகொண்டனர்.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மென்காற்று வீசிய பொழுதினிலே, தோட்டத்தில் ஆண்டவராகிய கடவுள் உலவிக்கொண்டிருந்த ஓசை கேட்டு, மனிதனும் அவன் மனைவியும் ஆண்டவராகிய கடவுளின் திருமுன்னிருந்து விலகி, தோட்டத்தின் மரங்களுக்கு இடையே ஒளிந்து கொண்டனர்.</a:t>
            </a:r>
          </a:p>
        </p:txBody>
      </p:sp>
    </p:spTree>
    <p:extLst>
      <p:ext uri="{BB962C8B-B14F-4D97-AF65-F5344CB8AC3E}">
        <p14:creationId xmlns:p14="http://schemas.microsoft.com/office/powerpoint/2010/main" val="15851550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331657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6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32: 1-2. 5. 6. 7 (பல்லவி: 1 காண்க)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எவரது குற்றம் மன்னிக்கப்பட்டதோ அவர் பேறுபெற்றவர்.</a:t>
            </a:r>
          </a:p>
        </p:txBody>
      </p:sp>
    </p:spTree>
    <p:extLst>
      <p:ext uri="{BB962C8B-B14F-4D97-AF65-F5344CB8AC3E}">
        <p14:creationId xmlns:p14="http://schemas.microsoft.com/office/powerpoint/2010/main" val="1270893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எவரது குற்றம் மன்னிக்கப்பட்டதோ, எவரது பாவம் மறைக்கப்பட்டதோ, அவர் பேறுபெற்றவர்.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ஆண்டவர் எந்த மனிதரின் தீச்செயலை எண்ணவில்லையோ, எவரது மனத்தில் வஞ்சம் இல்லையோ, அவர் பேறுபெற்றவர்.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எவரது குற்றம் மன்னிக்கப்பட்டதோ அவர் பேறுபெற்றவர்.</a:t>
            </a:r>
          </a:p>
        </p:txBody>
      </p:sp>
    </p:spTree>
    <p:extLst>
      <p:ext uri="{BB962C8B-B14F-4D97-AF65-F5344CB8AC3E}">
        <p14:creationId xmlns:p14="http://schemas.microsoft.com/office/powerpoint/2010/main" val="31112238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‘என் பாவத்தை உம்மிடம் அறிக்கையிட்டேன்; என் தீச்செயலை நான் மறைத்ததில்லை; ஆண்டவரிடம் என் குற்றங்களை ஒப்புக்கொள்வேன்’ என்று சொன்னேன். நீரும் என் நெறிகேட்டையும் பாவத்தையும் போக்கினீர்.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எவரது குற்றம் மன்னிக்கப்பட்டதோ அவர் பேறுபெற்றவர்.</a:t>
            </a:r>
          </a:p>
        </p:txBody>
      </p:sp>
    </p:spTree>
    <p:extLst>
      <p:ext uri="{BB962C8B-B14F-4D97-AF65-F5344CB8AC3E}">
        <p14:creationId xmlns:p14="http://schemas.microsoft.com/office/powerpoint/2010/main" val="33458464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ஆகவே, துன்ப வேளையில் உம் அன்பர் அனைவரும் உம்மை நோக்கி மன்றாடுவர்; பெருவெள்ளம் பாய்ந்து வந்தாலும் அவர்களை அது அணுகாது.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எவரது குற்றம் மன்னிக்கப்பட்டதோ அவர் பேறுபெற்றவர்.</a:t>
            </a:r>
          </a:p>
        </p:txBody>
      </p:sp>
    </p:spTree>
    <p:extLst>
      <p:ext uri="{BB962C8B-B14F-4D97-AF65-F5344CB8AC3E}">
        <p14:creationId xmlns:p14="http://schemas.microsoft.com/office/powerpoint/2010/main" val="35813506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நீரே எனக்குப் புகலிடம்; இன்னலினின்று என்னை நீர் பாதுகாக்கின்றீர்; உம் மீட்பினால் எழும் ஆரவாரம் என்னைச் சூழ்ந்தொலிக்கச் செய்கின்றீர்.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எவரது குற்றம் மன்னிக்கப்பட்டதோ அவர் பேறுபெற்றவர்.</a:t>
            </a:r>
          </a:p>
        </p:txBody>
      </p:sp>
    </p:spTree>
    <p:extLst>
      <p:ext uri="{BB962C8B-B14F-4D97-AF65-F5344CB8AC3E}">
        <p14:creationId xmlns:p14="http://schemas.microsoft.com/office/powerpoint/2010/main" val="2604569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16: 14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சொற்களை எங்கள் மனத்தில்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இருத்தும்படி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கேட்கவும்,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பேச்சற்றோர்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ஆண்டவர் செய்கிறார்.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7: 31-37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தீர் பகுதியை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தெக்கப்பொலி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 நடுவே வந்து,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கடலை அடைந்தார். காது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கேளாதவரும்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திக்கிப்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பேசுபவருமான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ஒருவரைச் சிலர் அவரிடம் கொண்டு வந்து,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வைத்துக்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தனியே அழைத்துச் சென்று,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விரல்களை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காதுகளில் இட்டு, உமிழ்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424A5-BF0D-D278-1BC4-D422A5D2E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5756B33-7E96-E506-3EE2-1D83B3D7C6CF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பிறகு வானத்தை அண்ணாந்து பார்த்து, பெருமூச்சு விட்டு, அவரை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அதாவது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திறக்கப்படு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உடனே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கட்டவிழ்ந்தது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தெளிவாகப்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எவருக்கும் சொல்ல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வேண்டாமென்று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நேர்மாறாக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இன்னும் மிகுதியாய் அவர்கள் அதை அறிவித்து வந்தார்கள். அவர்கள் அளவு கடந்த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59896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A24F3-B8C8-A377-ABA6-2B285F1CB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5467B8-F6EA-813A-D57A-1F9321AD38A1}"/>
              </a:ext>
            </a:extLst>
          </p:cNvPr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ஆழ்ந்தவர்களாய்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“இவர் எத்துணை நன்றாக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வருகிறார்! காது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பேச்சற்றோர்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செய்கிறாரே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என்று பேசிக்கொண்டார்கள்.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5160191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கையளிக்கின்றேன் இறைவா எந்தன்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மெய்ப்பொருள் ஆவி அனைத்தையும் உமக்கு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வாழ்க்கையைவிட எந்தன் வளமையைவிட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அருள்நிலை ஒன்றே மேலானதே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வாழ்க்கையில் உம்மை வாழ்த்துவது - 2 எல்லா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வரங்களையும்விட மேலானதே</a:t>
            </a:r>
          </a:p>
        </p:txBody>
      </p:sp>
    </p:spTree>
    <p:extLst>
      <p:ext uri="{BB962C8B-B14F-4D97-AF65-F5344CB8AC3E}">
        <p14:creationId xmlns:p14="http://schemas.microsoft.com/office/powerpoint/2010/main" val="23784229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87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கையளிக்கின்றேன் இறைவா எந்தன்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மெய்ப்பொருள் ஆவி அனைத்தையும் உமக்கு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செழுமையும் கொழுமையும் பெறுவது போல் எந்தன்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இதயமும் உமது முன் நிறைவு பெறும்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முழுமை என் உள்ளமதை நிரப்பிடவே - 2 என்நாவில்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மகிழ்ச்சியின் புகழ்ச்சியின் பாடல் எழும்</a:t>
            </a:r>
          </a:p>
        </p:txBody>
      </p:sp>
    </p:spTree>
    <p:extLst>
      <p:ext uri="{BB962C8B-B14F-4D97-AF65-F5344CB8AC3E}">
        <p14:creationId xmlns:p14="http://schemas.microsoft.com/office/powerpoint/2010/main" val="19609507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வலுக்குறைவுற்ற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உதவியாக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இப்பொருள்களைப்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இவை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65949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106:8-9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சாற்றுவார்களாக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வெறுங்கையருக்கு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பசியுற்றோரை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037136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6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5:4,6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துயருறுவோர்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ஆறுதல்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வேட்கை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302957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இயற்கையில் உறைந்திடும் இணையற்ற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இதயத்தில் எழுந்திட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இங்கு என்னோடு நின்று என்னை அன்போடு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 என் தலைவா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உந்தன் அன்பு உறவின்றி எனக்கு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சுற்றம் சூழ்ந்திட பயன் என்னவோ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மெழுகாகினேன் திரியாக வா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மலராகினேன் மணமாக வா (2)</a:t>
            </a:r>
          </a:p>
        </p:txBody>
      </p:sp>
    </p:spTree>
    <p:extLst>
      <p:ext uri="{BB962C8B-B14F-4D97-AF65-F5344CB8AC3E}">
        <p14:creationId xmlns:p14="http://schemas.microsoft.com/office/powerpoint/2010/main" val="207857790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இயற்கையில் உறைந்திடும் இணையற்ற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இதயத்தில் எழுந்திட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இங்கு என்னோடு நின்று என்னை அன்போடு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 என் தலைவா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உருவில்லா இறைவன் உன் உதவியின்றி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உலகத்தில் எதுவும் நடந்திடுதோ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குயிலாகினேன் குரலாக வா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மயிலாகினேன் நடமாட வா (2)</a:t>
            </a:r>
          </a:p>
        </p:txBody>
      </p:sp>
    </p:spTree>
    <p:extLst>
      <p:ext uri="{BB962C8B-B14F-4D97-AF65-F5344CB8AC3E}">
        <p14:creationId xmlns:p14="http://schemas.microsoft.com/office/powerpoint/2010/main" val="253977792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ஒன்றிணைக்கப்பெற்று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மகிழ்ந்து வாழ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336387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இரவினில் தீபமுண்டு இந்த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இல்லத்தில் ஒளியுமுண்டு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இருதய அன்பர் விழித்திருந்தால்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இரவிலும் காவலுண்டு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08488593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9112</TotalTime>
  <Words>5098</Words>
  <Application>Microsoft Office PowerPoint</Application>
  <PresentationFormat>Widescreen</PresentationFormat>
  <Paragraphs>543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91</cp:revision>
  <dcterms:created xsi:type="dcterms:W3CDTF">2022-07-13T11:51:49Z</dcterms:created>
  <dcterms:modified xsi:type="dcterms:W3CDTF">2025-02-11T05:00:48Z</dcterms:modified>
</cp:coreProperties>
</file>