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10" r:id="rId2"/>
    <p:sldId id="5023" r:id="rId3"/>
    <p:sldId id="4226" r:id="rId4"/>
    <p:sldId id="5014" r:id="rId5"/>
    <p:sldId id="3818" r:id="rId6"/>
    <p:sldId id="3819" r:id="rId7"/>
    <p:sldId id="4320" r:id="rId8"/>
    <p:sldId id="4321" r:id="rId9"/>
    <p:sldId id="4229" r:id="rId10"/>
    <p:sldId id="4230" r:id="rId11"/>
    <p:sldId id="4957" r:id="rId12"/>
    <p:sldId id="4958" r:id="rId13"/>
    <p:sldId id="1326" r:id="rId14"/>
    <p:sldId id="1327" r:id="rId15"/>
    <p:sldId id="3416" r:id="rId16"/>
    <p:sldId id="362" r:id="rId17"/>
    <p:sldId id="4274" r:id="rId18"/>
    <p:sldId id="4275" r:id="rId19"/>
    <p:sldId id="4276" r:id="rId20"/>
    <p:sldId id="4277" r:id="rId21"/>
    <p:sldId id="3321" r:id="rId22"/>
    <p:sldId id="3323" r:id="rId23"/>
    <p:sldId id="3324" r:id="rId24"/>
    <p:sldId id="3325" r:id="rId25"/>
    <p:sldId id="4316" r:id="rId26"/>
    <p:sldId id="4317" r:id="rId27"/>
    <p:sldId id="4318" r:id="rId28"/>
    <p:sldId id="4319" r:id="rId29"/>
    <p:sldId id="4271" r:id="rId30"/>
    <p:sldId id="4272" r:id="rId31"/>
    <p:sldId id="4273" r:id="rId32"/>
    <p:sldId id="4161" r:id="rId33"/>
    <p:sldId id="5024" r:id="rId34"/>
    <p:sldId id="5262" r:id="rId35"/>
    <p:sldId id="3295" r:id="rId36"/>
    <p:sldId id="3296" r:id="rId37"/>
    <p:sldId id="3400" r:id="rId38"/>
    <p:sldId id="3401" r:id="rId39"/>
    <p:sldId id="5264" r:id="rId40"/>
    <p:sldId id="5265" r:id="rId41"/>
    <p:sldId id="3327" r:id="rId42"/>
    <p:sldId id="3402" r:id="rId43"/>
    <p:sldId id="3403" r:id="rId44"/>
    <p:sldId id="3404" r:id="rId45"/>
    <p:sldId id="3246" r:id="rId46"/>
    <p:sldId id="3260" r:id="rId47"/>
    <p:sldId id="3303" r:id="rId48"/>
    <p:sldId id="3338" r:id="rId49"/>
    <p:sldId id="5034" r:id="rId50"/>
    <p:sldId id="5035" r:id="rId51"/>
    <p:sldId id="1378" r:id="rId52"/>
    <p:sldId id="4482" r:id="rId53"/>
    <p:sldId id="4311" r:id="rId54"/>
    <p:sldId id="4048" r:id="rId55"/>
    <p:sldId id="4312" r:id="rId56"/>
    <p:sldId id="4050" r:id="rId57"/>
    <p:sldId id="4051" r:id="rId58"/>
    <p:sldId id="4960" r:id="rId59"/>
    <p:sldId id="5025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4638" r:id="rId130"/>
    <p:sldId id="4334" r:id="rId131"/>
    <p:sldId id="4335" r:id="rId132"/>
    <p:sldId id="4982" r:id="rId133"/>
    <p:sldId id="5250" r:id="rId134"/>
    <p:sldId id="4964" r:id="rId135"/>
    <p:sldId id="4965" r:id="rId136"/>
    <p:sldId id="5026" r:id="rId137"/>
    <p:sldId id="4330" r:id="rId138"/>
    <p:sldId id="4484" r:id="rId139"/>
    <p:sldId id="4249" r:id="rId140"/>
    <p:sldId id="4375" r:id="rId141"/>
    <p:sldId id="5040" r:id="rId142"/>
    <p:sldId id="4076" r:id="rId143"/>
    <p:sldId id="4075" r:id="rId144"/>
    <p:sldId id="4931" r:id="rId145"/>
    <p:sldId id="4932" r:id="rId146"/>
    <p:sldId id="4935" r:id="rId147"/>
    <p:sldId id="4936" r:id="rId148"/>
    <p:sldId id="5257" r:id="rId149"/>
    <p:sldId id="5258" r:id="rId150"/>
    <p:sldId id="5259" r:id="rId151"/>
    <p:sldId id="5260" r:id="rId152"/>
    <p:sldId id="5261" r:id="rId153"/>
    <p:sldId id="3835" r:id="rId154"/>
    <p:sldId id="3897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D4EE096-A309-E56B-A319-7F435B132FAA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75413" y="2229531"/>
            <a:ext cx="698840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4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81CA487-14A2-71B7-367E-3612BFAC1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26" y="378530"/>
            <a:ext cx="5990390" cy="646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047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105:47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1788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அண்ணலே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நமை அழைத்தார்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5022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83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விசுவாசம் - அது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குன்றின்மேல்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திருவிளக்காம்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உண்மையும்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சுடராம்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அவை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தீதில்லா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சான்றுகளாம்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58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அழித்திட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நெஞ்சில்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 வளம்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செழித்திட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நமையழைத்தார்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சுவைத்திடும்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- 2 அதை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தரணியர்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மகிழ்ந்திடப்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பகிர்ந்திடுவோம்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910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முழு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அவ்வாறே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61467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யாரிடம் அன்பு கொண்டிருக்கிறாரோ அவர்களைக் கண்டித்துத் திருத்துகிறார்.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 எழுதப்பட்ட திருமுகத்திலிருந்து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12: 4-7, 11-15</a:t>
            </a:r>
          </a:p>
        </p:txBody>
      </p:sp>
    </p:spTree>
    <p:extLst>
      <p:ext uri="{BB962C8B-B14F-4D97-AF65-F5344CB8AC3E}">
        <p14:creationId xmlns:p14="http://schemas.microsoft.com/office/powerpoint/2010/main" val="15597537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சகோதரிகளே,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பாவத்திற்கு எதிரான போராட்டத்தில், இரத்தம் சிந்தும் அளவுக்கு நீங்கள் இன்னும் எதிர்த்து நிற்கவில்லை.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பிள்ளைகளிடம் பேசுவதுபோல் இறைவன் உங்களுக்குத் தந்த பின்வரும் அறிவுரையை நீங்கள் மறந்துவிட்டீர்கள்: “பிள்ளாய், ஆண்டவர் உன்னைக் கண்டித்துத் திருத்துவதை வேண்டாம் எனத் தள்ளிவிடாதே.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தளர்ந்து போகாதே. </a:t>
            </a:r>
          </a:p>
        </p:txBody>
      </p:sp>
    </p:spTree>
    <p:extLst>
      <p:ext uri="{BB962C8B-B14F-4D97-AF65-F5344CB8AC3E}">
        <p14:creationId xmlns:p14="http://schemas.microsoft.com/office/powerpoint/2010/main" val="3591413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 தாம் ஏற்றுக்கொண்ட மக்களைத் தண்டிக்கிறார்; ஆண்டவர் தாம் யாரிடம் அன்பு கொண்டிருக்கிறாரோ அவர்களைக் கண்டிக்கிறார்."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திருத்தப்படுவதற்காகத் துன்பங்களைத் தாங்கிக்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கொள்ளுங்கள். கடவுள் உங்களைத் தம் பிள்ளைகளாக நடத்துகிறார். தந்தை தண்டித்துத்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பிள்ளை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உண்டோ?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திருத்தப்படுவது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மகிழ்ச்சிக்குரியதாய்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துயரத்துக்குரியதாகவே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51550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தோன்றும். ஆனால் பின்னர், இவ்வாறு பயிற்சி பெற்றவர்கள் அமைதியையும் நேர்மையான வாழ்வையும் பயனாகப் பெறுவர். எனவே, “தளர்ந்துபோன கைகளைத் திடப்படுத்துங்கள், தள்ளாடும் முழங்கால்களை உறுதிப்படுத்துங்கள். நீங்கள் நேர்மையான பாதையில்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 அப்போதுதான்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ஊனமாய்ப்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கால்மூட்டு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பிசகாமல்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அமைதியாய்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40459276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நாடுங்கள். தூய்மையின்றி எவரும் ஆண்டவரைக் காணமாட்டார். உங்களுள் எவரும் கடவுளின் அருளை இழந்துவிடாமலிருக்கப் பார்த்துக்கொள்ளுங்கள். கசப்பான நச்சுவேர் எதுவும் உங்களுக்குள்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தொல்லை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அதனால் பலர் கெட்டுப்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94002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7106519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602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103: 1-2. 13-14. 17-18 (பல்லவி: 17 காண்க)</a:t>
            </a:r>
          </a:p>
          <a:p>
            <a:pPr algn="ctr"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ஆண்டவருக்கு அஞ்சுவோர் மீது அவரது பேரன்பு நிலைத்திருக்கும்.</a:t>
            </a:r>
          </a:p>
        </p:txBody>
      </p:sp>
    </p:spTree>
    <p:extLst>
      <p:ext uri="{BB962C8B-B14F-4D97-AF65-F5344CB8AC3E}">
        <p14:creationId xmlns:p14="http://schemas.microsoft.com/office/powerpoint/2010/main" val="18045156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உயிரே! ஆண்டவரைப் போற்றிடு! என் முழு உளமே! அவரது திருப்பெயரை ஏத்திடு!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என் உயிரே! ஆண்டவரைப் போற்றிடு! அவருடைய கனிவான செயல்கள் அனைத்தையும் மறவாதே!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ஆண்டவருக்கு அஞ்சுவோர் மீது அவரது பேரன்பு நிலைத்திருக்கும்.</a:t>
            </a:r>
          </a:p>
        </p:txBody>
      </p:sp>
    </p:spTree>
    <p:extLst>
      <p:ext uri="{BB962C8B-B14F-4D97-AF65-F5344CB8AC3E}">
        <p14:creationId xmlns:p14="http://schemas.microsoft.com/office/powerpoint/2010/main" val="9598518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தந்தை தம் பிள்ளைகள்மீது இரக்கம் காட்டுவதுபோல் ஆண்டவர் தமக்கு அஞ்சுவோர்மீது இரங்குகிறார்.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அவர் நமது உருவத்தை அறிவார்; நாம் தூசி என்பது அவர் நினைவில் உள்ளது.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ஆண்டவருக்கு அஞ்சுவோர் மீது அவரது பேரன்பு நிலைத்திருக்கும்.</a:t>
            </a:r>
          </a:p>
        </p:txBody>
      </p:sp>
    </p:spTree>
    <p:extLst>
      <p:ext uri="{BB962C8B-B14F-4D97-AF65-F5344CB8AC3E}">
        <p14:creationId xmlns:p14="http://schemas.microsoft.com/office/powerpoint/2010/main" val="737602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 ஆண்டவரது பேரன்போ அவருக்கு அஞ்சுவோர்மீது என்றென்றும் இருக்கும்; அவரது நீதியோ அவர்களின் பிள்ளைகளின் பிள்ளைகள்மீது இருக்கும்.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அவருடைய உடன்படிக்கையைக் கடைப்பிடித்து அவரது கட்டளையின்படி நடப்பதில் கருத்தாய் இருப்போர்க்கு அது நிலைக்கும்.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ஆண்டவருக்கு அஞ்சுவோர் மீது அவரது பேரன்பு நிலைத்திருக்கும்.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516120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 ஆண்டவரது பேரன்போ அவருக்கு அஞ்சுவோர்மீது என்றென்றும் இருக்கும்; அவரது நீதியோ அவர்களின் பிள்ளைகளின் பிள்ளைகள்மீது இருக்கும்.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அவருடைய உடன்படிக்கையைக் கடைப்பிடித்து அவரது கட்டளையின்படி நடப்பதில் கருத்தாய் இருப்போர்க்கு அது நிலைக்கும்.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ஆண்டவருக்கு அஞ்சுவோர் மீது அவரது பேரன்பு நிலைத்திருக்கும்.</a:t>
            </a:r>
          </a:p>
        </p:txBody>
      </p:sp>
    </p:spTree>
    <p:extLst>
      <p:ext uri="{BB962C8B-B14F-4D97-AF65-F5344CB8AC3E}">
        <p14:creationId xmlns:p14="http://schemas.microsoft.com/office/powerpoint/2010/main" val="16219286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27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ஆடுகள்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சுற்றத்திலும்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மதிப்பு உண்டு.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1-6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சொந்த ஊருக்கு வந்தார்.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ஓய்வுநாள் வந்தபோது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அவர்கள், “இவருக்கு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வந்தன? என்னே இவருக்கு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ஞானம்! என்னே இவருடைய கைகளால் ஆகும் வல்ல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தச்சர்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ஆகியோர் இவருடைய சகோதரர் அல்லவா?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இங்கு நம்மோடு இருக்கிறார்கள் அல்லவா?” என்றார்கள். இவ்வாறு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தயங்கினார்கள்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அவர்களிடம், “சொந்த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சுற்றத்திலும்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51815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கைகளை வைத்துக்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குணமாக்கியதைத்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தவிர, வேறு வல்ல செயல் எதையும் அவரால்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சுற்றிலுமுள்ள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கற்பித்து வந்தார்.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1078238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எடுத்து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6894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3488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24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உரிமைகள் கடமைகள்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765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1473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கொண்டுவருகின்றோம்;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42133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788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5:3,5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நாட்டை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237521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 தெய்வமே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வா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எழுந்து வா உயிரே எழுந்து வா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அணைத்து காக்கும் தாயின் அன்பும் ஒரு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அழியலாம்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அறவழியில்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நடத்தும் தந்தை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அன்பிற்கழிவுண்டோ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இனிய அன்பே எழுந்து வா</a:t>
            </a:r>
          </a:p>
        </p:txBody>
      </p:sp>
    </p:spTree>
    <p:extLst>
      <p:ext uri="{BB962C8B-B14F-4D97-AF65-F5344CB8AC3E}">
        <p14:creationId xmlns:p14="http://schemas.microsoft.com/office/powerpoint/2010/main" val="144976869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 தெய்வமே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வா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எழுந்து வா உயிரே எழுந்து வா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வஞ்சம் கூறும் நண்பர் கூட்டம் உலகில் பல உண்டு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உருவெடுத்து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நண்பன்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இனிய நண்பா எழுந்து வா</a:t>
            </a:r>
          </a:p>
        </p:txBody>
      </p:sp>
    </p:spTree>
    <p:extLst>
      <p:ext uri="{BB962C8B-B14F-4D97-AF65-F5344CB8AC3E}">
        <p14:creationId xmlns:p14="http://schemas.microsoft.com/office/powerpoint/2010/main" val="65101812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வலுவூட்டப்பெற்ற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நம்பிக்கை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282692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வான்போற்றும்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பாதம்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லீலியே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884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அறநெறி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அகிலமும்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மாமுனியே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442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வான்போற்றும்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பாதம்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லீலியே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571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இல்லறம் நல்லறம் என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இடர்பல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துணிந்தவரே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ஒளிர்ந்தவரே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மாமுனியே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430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வான்போற்றும்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பாதம்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லீலியே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643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9119</TotalTime>
  <Words>5207</Words>
  <Application>Microsoft Office PowerPoint</Application>
  <PresentationFormat>Widescreen</PresentationFormat>
  <Paragraphs>571</Paragraphs>
  <Slides>154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103</cp:revision>
  <dcterms:created xsi:type="dcterms:W3CDTF">2022-07-13T11:51:49Z</dcterms:created>
  <dcterms:modified xsi:type="dcterms:W3CDTF">2025-02-11T05:35:24Z</dcterms:modified>
</cp:coreProperties>
</file>