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1" r:id="rId2"/>
    <p:sldId id="5023" r:id="rId3"/>
    <p:sldId id="4653" r:id="rId4"/>
    <p:sldId id="46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024" r:id="rId32"/>
    <p:sldId id="5262" r:id="rId33"/>
    <p:sldId id="3295" r:id="rId34"/>
    <p:sldId id="3296" r:id="rId35"/>
    <p:sldId id="3400" r:id="rId36"/>
    <p:sldId id="5263" r:id="rId37"/>
    <p:sldId id="5264" r:id="rId38"/>
    <p:sldId id="3327" r:id="rId39"/>
    <p:sldId id="3410" r:id="rId40"/>
    <p:sldId id="3411" r:id="rId41"/>
    <p:sldId id="3412" r:id="rId42"/>
    <p:sldId id="3246" r:id="rId43"/>
    <p:sldId id="3260" r:id="rId44"/>
    <p:sldId id="3303" r:id="rId45"/>
    <p:sldId id="3338" r:id="rId46"/>
    <p:sldId id="5034" r:id="rId47"/>
    <p:sldId id="5035" r:id="rId48"/>
    <p:sldId id="1378" r:id="rId49"/>
    <p:sldId id="4482" r:id="rId50"/>
    <p:sldId id="4314" r:id="rId51"/>
    <p:sldId id="4149" r:id="rId52"/>
    <p:sldId id="4204" r:id="rId53"/>
    <p:sldId id="4203" r:id="rId54"/>
    <p:sldId id="4205" r:id="rId55"/>
    <p:sldId id="4960" r:id="rId56"/>
    <p:sldId id="5025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4638" r:id="rId127"/>
    <p:sldId id="3672" r:id="rId128"/>
    <p:sldId id="4673" r:id="rId129"/>
    <p:sldId id="4964" r:id="rId130"/>
    <p:sldId id="4965" r:id="rId131"/>
    <p:sldId id="4982" r:id="rId132"/>
    <p:sldId id="5250" r:id="rId133"/>
    <p:sldId id="5026" r:id="rId134"/>
    <p:sldId id="4330" r:id="rId135"/>
    <p:sldId id="4484" r:id="rId136"/>
    <p:sldId id="4870" r:id="rId137"/>
    <p:sldId id="4871" r:id="rId138"/>
    <p:sldId id="4874" r:id="rId139"/>
    <p:sldId id="4872" r:id="rId140"/>
    <p:sldId id="4933" r:id="rId141"/>
    <p:sldId id="4937" r:id="rId142"/>
    <p:sldId id="5257" r:id="rId143"/>
    <p:sldId id="5258" r:id="rId144"/>
    <p:sldId id="5259" r:id="rId145"/>
    <p:sldId id="5260" r:id="rId146"/>
    <p:sldId id="5261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B9556CD-2B21-15E8-2062-148669DAFAFB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4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09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105:47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788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முழு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அவ்வாறே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6146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வந்திருப்பதோ சீயோன் மலை, வாழும் கடவுளின் நகர்.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 எழுதப்பட்ட திருமுகத்திலிருந்து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18-19, 21-24</a:t>
            </a:r>
          </a:p>
        </p:txBody>
      </p:sp>
    </p:spTree>
    <p:extLst>
      <p:ext uri="{BB962C8B-B14F-4D97-AF65-F5344CB8AC3E}">
        <p14:creationId xmlns:p14="http://schemas.microsoft.com/office/powerpoint/2010/main" val="1057830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வந்து சேர்ந்திருப்பது தொட்டு உணரக்கூடிய, தீப்பற்றி எரிகின்ற, இருள் சூழ்ந்த, மந்தாரமான, சுழல் காற்று வீசுகின்ற சீனாய் மலை அல்ல. அங்கு எக்காளம் முழங்கிற்று; பேசும் குரலொன்று கேட்டது. அக்குரலைக் கேட்டவர்கள் அதற்குமேல் தங்களோடு அது ஒரு வார்த்தை கூடப் பேசவேண்டாம் என்று கேட்டுக்கொண்டார்கள். “நான்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நடுங்குகிறேன்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சொல்லும் அளவுக்கு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அச்சம்</a:t>
            </a:r>
          </a:p>
        </p:txBody>
      </p:sp>
    </p:spTree>
    <p:extLst>
      <p:ext uri="{BB962C8B-B14F-4D97-AF65-F5344CB8AC3E}">
        <p14:creationId xmlns:p14="http://schemas.microsoft.com/office/powerpoint/2010/main" val="3591413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நீங்கள் வந்து சேர்ந்திருக்கும் சீயோன் மலை, வாழும் கடவுளின் நகர்; விண்ணக எருசலேம். அதனைப் பல்லாயிரக்கணக்கான வானதூதர் சூழ்ந்துள்ளனர். விண்ணகத்தில் பெயர் எழுதப்பட்டுள்ள தலைப் பேறானவர்களின் திருச்சபை விழாக்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நிறைவு பெற்ற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</a:p>
        </p:txBody>
      </p:sp>
    </p:spTree>
    <p:extLst>
      <p:ext uri="{BB962C8B-B14F-4D97-AF65-F5344CB8AC3E}">
        <p14:creationId xmlns:p14="http://schemas.microsoft.com/office/powerpoint/2010/main" val="1585155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புதியதோர் உடன்படிக்கையின் இணைப்பாளராகிய இயேசுவின் முன்னிலையிலும் நிற்கிறீர்கள். ஆபேலின் இரத்தத்தைப் போலன்றிச் சிறந்த முறையில் குரலெழுப்பும் இயேசுவின் இரத்தத்தினால் தெளிக்கப்பட்டிருக்கிறீர்கள்.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40459276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4457924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602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48: 1-2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2b-3. 8. 9-10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9 காண்க)</a:t>
            </a:r>
          </a:p>
          <a:p>
            <a:pPr algn="ctr"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உமது கோவிலில் ஆண்டவரே, உம் பேரன்பை நினைந்து உருகினோம்.</a:t>
            </a:r>
          </a:p>
        </p:txBody>
      </p:sp>
    </p:spTree>
    <p:extLst>
      <p:ext uri="{BB962C8B-B14F-4D97-AF65-F5344CB8AC3E}">
        <p14:creationId xmlns:p14="http://schemas.microsoft.com/office/powerpoint/2010/main" val="24287465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ஆண்டவர் மாண்பு மிக்கவர்; நம் கடவுளின் நகரில், அவரது திருமலையில் மிகுந்த புகழுக்கு உரியவர்.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 வடக்கில் திகழும் சீயோன் மலை அனைத்து உலகிற்கும் மகிழ்ச்சியாய் இலங்குகின்றது.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உமது கோவிலில் ஆண்டவரே, உம் பேரன்பை நினைந்து உருகினோம்.</a:t>
            </a:r>
          </a:p>
        </p:txBody>
      </p:sp>
    </p:spTree>
    <p:extLst>
      <p:ext uri="{BB962C8B-B14F-4D97-AF65-F5344CB8AC3E}">
        <p14:creationId xmlns:p14="http://schemas.microsoft.com/office/powerpoint/2010/main" val="959851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மாவேந்தரின் நகரும் அதுவே.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அதன் அரண்மனைகளில் கடவுள் வீற்றிருந்து, தம்மையே அதன் கோட்டை எனக் காட்டியுள்ளார்.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உமது கோவிலில் ஆண்டவரே, உம் பேரன்பை நினைந்து உருகினோம்.</a:t>
            </a:r>
          </a:p>
        </p:txBody>
      </p:sp>
    </p:spTree>
    <p:extLst>
      <p:ext uri="{BB962C8B-B14F-4D97-AF65-F5344CB8AC3E}">
        <p14:creationId xmlns:p14="http://schemas.microsoft.com/office/powerpoint/2010/main" val="3596244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கேள்விப்பட்டவாறே நேரில் யாம் கண்டோம்; படைகளின் ஆண்டவரது நகரில், ஆம், கடவுளின் நகரினில் கண்டோம்; கடவுள் அந்நகரை எந்நாளும் நிலைத்திருக்கச் செய்வார்.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உமது கோவிலில் ஆண்டவரே, உம் பேரன்பை நினைந்து உருகினோம்.</a:t>
            </a:r>
          </a:p>
        </p:txBody>
      </p:sp>
    </p:spTree>
    <p:extLst>
      <p:ext uri="{BB962C8B-B14F-4D97-AF65-F5344CB8AC3E}">
        <p14:creationId xmlns:p14="http://schemas.microsoft.com/office/powerpoint/2010/main" val="26711238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கடவுளே! உமது கோவிலின் நடுவில் உம் பேரன்பை நினைந்து உருகினோம்.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கடவுளே! உமது பெயரைப்போலவே, உமது புகழும் பூவுலகின் கடை எல்லை வரை எட்டுகின்றது; உமது வலக்கை நீதியை நிலை நாட்டுகின்றது.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உமது கோவிலில் ஆண்டவரே, உம் பேரன்பை நினைந்து உருகினோம்.</a:t>
            </a:r>
          </a:p>
        </p:txBody>
      </p:sp>
    </p:spTree>
    <p:extLst>
      <p:ext uri="{BB962C8B-B14F-4D97-AF65-F5344CB8AC3E}">
        <p14:creationId xmlns:p14="http://schemas.microsoft.com/office/powerpoint/2010/main" val="22165849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வந்துவிட்டது; மனம் மாறி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7-13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வரவழைத்து, அவர்களை இருவர்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 ஆவிகள் மீது அதிகாரமும் அளித்தார்.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பயணத்திற்குக்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கைத்தடி தவிர உணவு, பை,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இடைக்கச்சையில்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காசு முதலிய வேறு எதையும் நீங்கள் எடுத்துக்கொண்டு போக வேண்டாம். ஆனால் மிதியடி போட்டுக்கொள்ளலாம்;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அங்கி ஒன்றே போதும்”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அவர், “நீங்கள் எங்கேயாவது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சென்றால், அங்கிருந்து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அவ்வீட்டிலேயே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உங்களை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ஏற்றுக்கொள்ளாமலோ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செவிசாய்க்காமலோ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போனால் அங்கிருந்து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வெளியேறும்பொழுது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உதறிவிடுங்கள்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51815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 அவர்களுக்கு எதிரான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அப்படியே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மக்கள் மனம் மாறவேண்டும்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ஓட்டினார்கள்;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எண்ணெய்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குணப்படுத்தினார்கள்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8238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20826531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தந்து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பணி செய்ய துணிந்து விட்டேன்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3926096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1157460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ஏந்தி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தீபம் ஏந்தி உம் பீடம்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முடிவெடுத்தேன்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பணி செய்ய 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0835580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7617839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கொண்டுவருகின்றோம்;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42133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788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5:3,5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நாட்டை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237521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தேடி அலையும்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 சொந்தம் நீங்காத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காடு மேடு பள்ளம் என்று கால்கள் சோர்ந்து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அலைந்த ஆடு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078360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தேடி அலையும்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 சொந்தம் நீங்காத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இயற்கையின்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தலைவனே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பரந்து விரிந்த உலகம் படைத்து சிறந்த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15588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நம்பிக்கை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82692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பாடுவேன்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பாமாலையாக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இளங்காலைப்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அங்கு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கருணை மனம் -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 சேரும் நுரை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கவிதைச்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சரம் (2)</a:t>
            </a:r>
          </a:p>
        </p:txBody>
      </p:sp>
    </p:spTree>
    <p:extLst>
      <p:ext uri="{BB962C8B-B14F-4D97-AF65-F5344CB8AC3E}">
        <p14:creationId xmlns:p14="http://schemas.microsoft.com/office/powerpoint/2010/main" val="56500129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பாடுகிறேன்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பாடுவேன்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பாமாலையாக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7698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147917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மனவீணை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மலர்பாக்கள்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பாடல் இசை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உன்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250084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பாடுகிறேன்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பாடுவேன்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பாமாலையாக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7694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9124</TotalTime>
  <Words>4983</Words>
  <Application>Microsoft Office PowerPoint</Application>
  <PresentationFormat>Widescreen</PresentationFormat>
  <Paragraphs>546</Paragraphs>
  <Slides>148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111</cp:revision>
  <dcterms:created xsi:type="dcterms:W3CDTF">2022-07-13T11:51:49Z</dcterms:created>
  <dcterms:modified xsi:type="dcterms:W3CDTF">2025-02-11T05:37:47Z</dcterms:modified>
</cp:coreProperties>
</file>