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4959" r:id="rId3"/>
    <p:sldId id="4534" r:id="rId4"/>
    <p:sldId id="4519" r:id="rId5"/>
    <p:sldId id="4520" r:id="rId6"/>
    <p:sldId id="4521" r:id="rId7"/>
    <p:sldId id="4522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20" r:id="rId47"/>
    <p:sldId id="4321" r:id="rId48"/>
    <p:sldId id="4322" r:id="rId49"/>
    <p:sldId id="4323" r:id="rId50"/>
    <p:sldId id="4271" r:id="rId51"/>
    <p:sldId id="4272" r:id="rId52"/>
    <p:sldId id="4273" r:id="rId53"/>
    <p:sldId id="4161" r:id="rId54"/>
    <p:sldId id="4960" r:id="rId55"/>
    <p:sldId id="5262" r:id="rId56"/>
    <p:sldId id="5263" r:id="rId57"/>
    <p:sldId id="4631" r:id="rId58"/>
    <p:sldId id="5264" r:id="rId59"/>
    <p:sldId id="5265" r:id="rId60"/>
    <p:sldId id="5266" r:id="rId61"/>
    <p:sldId id="4633" r:id="rId62"/>
    <p:sldId id="4634" r:id="rId63"/>
    <p:sldId id="5267" r:id="rId64"/>
    <p:sldId id="5268" r:id="rId65"/>
    <p:sldId id="4632" r:id="rId66"/>
    <p:sldId id="4635" r:id="rId67"/>
    <p:sldId id="5269" r:id="rId68"/>
    <p:sldId id="5270" r:id="rId69"/>
    <p:sldId id="4485" r:id="rId70"/>
    <p:sldId id="5271" r:id="rId71"/>
    <p:sldId id="5272" r:id="rId72"/>
    <p:sldId id="4636" r:id="rId73"/>
    <p:sldId id="4637" r:id="rId74"/>
    <p:sldId id="1378" r:id="rId75"/>
    <p:sldId id="4482" r:id="rId76"/>
    <p:sldId id="3635" r:id="rId77"/>
    <p:sldId id="4244" r:id="rId78"/>
    <p:sldId id="4245" r:id="rId79"/>
    <p:sldId id="3649" r:id="rId80"/>
    <p:sldId id="5251" r:id="rId81"/>
    <p:sldId id="5252" r:id="rId82"/>
    <p:sldId id="5253" r:id="rId83"/>
    <p:sldId id="5254" r:id="rId84"/>
    <p:sldId id="1106" r:id="rId85"/>
    <p:sldId id="4278" r:id="rId86"/>
    <p:sldId id="4279" r:id="rId87"/>
    <p:sldId id="4280" r:id="rId88"/>
    <p:sldId id="4281" r:id="rId89"/>
    <p:sldId id="4283" r:id="rId90"/>
    <p:sldId id="4284" r:id="rId91"/>
    <p:sldId id="4282" r:id="rId92"/>
    <p:sldId id="4306" r:id="rId93"/>
    <p:sldId id="4307" r:id="rId94"/>
    <p:sldId id="3869" r:id="rId95"/>
    <p:sldId id="4308" r:id="rId96"/>
    <p:sldId id="3870" r:id="rId97"/>
    <p:sldId id="3423" r:id="rId98"/>
    <p:sldId id="4961" r:id="rId99"/>
    <p:sldId id="4324" r:id="rId100"/>
    <p:sldId id="1470" r:id="rId101"/>
    <p:sldId id="1471" r:id="rId102"/>
    <p:sldId id="1472" r:id="rId103"/>
    <p:sldId id="4246" r:id="rId104"/>
    <p:sldId id="4247" r:id="rId105"/>
    <p:sldId id="4286" r:id="rId106"/>
    <p:sldId id="1476" r:id="rId107"/>
    <p:sldId id="4248" r:id="rId108"/>
    <p:sldId id="4249" r:id="rId109"/>
    <p:sldId id="4287" r:id="rId110"/>
    <p:sldId id="1480" r:id="rId111"/>
    <p:sldId id="4250" r:id="rId112"/>
    <p:sldId id="4251" r:id="rId113"/>
    <p:sldId id="4252" r:id="rId114"/>
    <p:sldId id="4288" r:id="rId115"/>
    <p:sldId id="1485" r:id="rId116"/>
    <p:sldId id="4253" r:id="rId117"/>
    <p:sldId id="4254" r:id="rId118"/>
    <p:sldId id="4289" r:id="rId119"/>
    <p:sldId id="1489" r:id="rId120"/>
    <p:sldId id="4255" r:id="rId121"/>
    <p:sldId id="4256" r:id="rId122"/>
    <p:sldId id="4327" r:id="rId123"/>
    <p:sldId id="4290" r:id="rId124"/>
    <p:sldId id="1494" r:id="rId125"/>
    <p:sldId id="4257" r:id="rId126"/>
    <p:sldId id="4258" r:id="rId127"/>
    <p:sldId id="4259" r:id="rId128"/>
    <p:sldId id="4291" r:id="rId129"/>
    <p:sldId id="1499" r:id="rId130"/>
    <p:sldId id="4261" r:id="rId131"/>
    <p:sldId id="4260" r:id="rId132"/>
    <p:sldId id="4292" r:id="rId133"/>
    <p:sldId id="1504" r:id="rId134"/>
    <p:sldId id="4262" r:id="rId135"/>
    <p:sldId id="4263" r:id="rId136"/>
    <p:sldId id="4328" r:id="rId137"/>
    <p:sldId id="4293" r:id="rId138"/>
    <p:sldId id="4483" r:id="rId139"/>
    <p:sldId id="3784" r:id="rId140"/>
    <p:sldId id="3785" r:id="rId141"/>
    <p:sldId id="3786" r:id="rId142"/>
    <p:sldId id="3787" r:id="rId143"/>
    <p:sldId id="3788" r:id="rId144"/>
    <p:sldId id="3789" r:id="rId145"/>
    <p:sldId id="3790" r:id="rId146"/>
    <p:sldId id="3791" r:id="rId147"/>
    <p:sldId id="3792" r:id="rId148"/>
    <p:sldId id="3793" r:id="rId149"/>
    <p:sldId id="3794" r:id="rId150"/>
    <p:sldId id="3795" r:id="rId151"/>
    <p:sldId id="3796" r:id="rId152"/>
    <p:sldId id="3797" r:id="rId153"/>
    <p:sldId id="3798" r:id="rId154"/>
    <p:sldId id="3799" r:id="rId155"/>
    <p:sldId id="3800" r:id="rId156"/>
    <p:sldId id="3801" r:id="rId157"/>
    <p:sldId id="4294" r:id="rId158"/>
    <p:sldId id="4295" r:id="rId159"/>
    <p:sldId id="4139" r:id="rId160"/>
    <p:sldId id="3805" r:id="rId161"/>
    <p:sldId id="3806" r:id="rId162"/>
    <p:sldId id="3807" r:id="rId163"/>
    <p:sldId id="4962" r:id="rId164"/>
    <p:sldId id="4638" r:id="rId165"/>
    <p:sldId id="4670" r:id="rId166"/>
    <p:sldId id="4488" r:id="rId167"/>
    <p:sldId id="4489" r:id="rId168"/>
    <p:sldId id="4490" r:id="rId169"/>
    <p:sldId id="4491" r:id="rId170"/>
    <p:sldId id="889" r:id="rId171"/>
    <p:sldId id="4285" r:id="rId172"/>
    <p:sldId id="4982" r:id="rId173"/>
    <p:sldId id="5250" r:id="rId174"/>
    <p:sldId id="4963" r:id="rId175"/>
    <p:sldId id="4326" r:id="rId176"/>
    <p:sldId id="4484" r:id="rId177"/>
    <p:sldId id="4954" r:id="rId178"/>
    <p:sldId id="4958" r:id="rId179"/>
    <p:sldId id="4925" r:id="rId180"/>
    <p:sldId id="4947" r:id="rId181"/>
    <p:sldId id="4948" r:id="rId182"/>
    <p:sldId id="5257" r:id="rId183"/>
    <p:sldId id="5258" r:id="rId184"/>
    <p:sldId id="5259" r:id="rId185"/>
    <p:sldId id="5260" r:id="rId186"/>
    <p:sldId id="5261" r:id="rId187"/>
    <p:sldId id="3835" r:id="rId188"/>
    <p:sldId id="3897" r:id="rId18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theme" Target="theme/theme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tableStyles" Target="tableStyle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D37EC3D-8B3D-7E4B-BCA7-A586A4D9CB11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4ஆம்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105:47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திருப்பெயரை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7737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ராகங்கள் விடியலின் கீதங்கள்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முழங்கிட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 உலகமைத்திட புதுவழி படைத்திட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அன்புடன்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வாருங்கள் ஆலயம் வாருங்கள்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அனைவரும் வாருங்களே - 2</a:t>
            </a:r>
          </a:p>
        </p:txBody>
      </p:sp>
    </p:spTree>
    <p:extLst>
      <p:ext uri="{BB962C8B-B14F-4D97-AF65-F5344CB8AC3E}">
        <p14:creationId xmlns:p14="http://schemas.microsoft.com/office/powerpoint/2010/main" val="1888810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அன்புக்காகவும் அமைதிக்காகவும் இயேசு மனுவானார்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உண்மைக்காகவும் நீதிக்காகவும் அவரே பலியானார்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ஒன்று கூடுவோம் உணர்ந்து வாழுவோம்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சுயநலம் நீக்கி பிறர்நலம் காத்து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 நாம் இணைவோம்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வாருங்கள் ஆலயம் வாருங்கள்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அனைவரும் வாருங்களே - 2</a:t>
            </a:r>
          </a:p>
        </p:txBody>
      </p:sp>
    </p:spTree>
    <p:extLst>
      <p:ext uri="{BB962C8B-B14F-4D97-AF65-F5344CB8AC3E}">
        <p14:creationId xmlns:p14="http://schemas.microsoft.com/office/powerpoint/2010/main" val="2438207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ராகங்கள் விடியலின் கீதங்கள்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முழங்கிட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 உலகமைத்திட புதுவழி படைத்திட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அன்புடன்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வாருங்கள் ஆலயம் வாருங்கள்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அனைவரும் வாருங்களே - 2</a:t>
            </a:r>
          </a:p>
        </p:txBody>
      </p:sp>
    </p:spTree>
    <p:extLst>
      <p:ext uri="{BB962C8B-B14F-4D97-AF65-F5344CB8AC3E}">
        <p14:creationId xmlns:p14="http://schemas.microsoft.com/office/powerpoint/2010/main" val="422131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ஏழை எளியவர் வாழும் இடங்களே இறைவன் வீடாகும்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வறுமைப் பிடியிலே அலறும் குடில்களே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மொழியாகும்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பகிர்ந்து வாழுவோம் பசியை நீக்குவோம்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அரசின் இனிமையைக் காண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இன்றே முயன்றிடுவோம்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வாருங்கள் ஆலயம் வாருங்கள்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அனைவரும் வாருங்களே - 2</a:t>
            </a:r>
          </a:p>
        </p:txBody>
      </p:sp>
    </p:spTree>
    <p:extLst>
      <p:ext uri="{BB962C8B-B14F-4D97-AF65-F5344CB8AC3E}">
        <p14:creationId xmlns:p14="http://schemas.microsoft.com/office/powerpoint/2010/main" val="1106071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ராகங்கள் விடியலின் கீதங்கள்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முழங்கிட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 உலகமைத்திட புதுவழி படைத்திட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அன்புடன்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வாருங்கள் ஆலயம் வாருங்கள்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அனைவரும் வாருங்களே - 2</a:t>
            </a:r>
          </a:p>
        </p:txBody>
      </p:sp>
    </p:spTree>
    <p:extLst>
      <p:ext uri="{BB962C8B-B14F-4D97-AF65-F5344CB8AC3E}">
        <p14:creationId xmlns:p14="http://schemas.microsoft.com/office/powerpoint/2010/main" val="3488964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72782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61015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16511807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147849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44099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18430030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12323099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11536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01408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77870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69115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95843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நாங்கள் முழு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அவ்வாறே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செய்யவும்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5139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எளிமையும்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நடுவில்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விட்டுவைப்பேன்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செப்பனியா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2: 3, 3: 12-13</a:t>
            </a:r>
          </a:p>
        </p:txBody>
      </p:sp>
    </p:spTree>
    <p:extLst>
      <p:ext uri="{BB962C8B-B14F-4D97-AF65-F5344CB8AC3E}">
        <p14:creationId xmlns:p14="http://schemas.microsoft.com/office/powerpoint/2010/main" val="40022895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செப்பனியா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கடைப்பிடிப்போரே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மனத்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தாழ்மையைத்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ஒருவேளை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புகலிடம் கிடைக்கும்.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“ஏழை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நடுவில்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விட்டுவைப்பேன்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28226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எஞ்சியோர்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கொடுமை செய்யமாட்டார்கள்;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வஞ்சகப்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பேச்சு அவர்களது வாயில் வராது; அச்சுறுத்துவார் யாருமின்றி,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மேய்ந்து இளைப்பாறுவார்கள்".</a:t>
            </a:r>
          </a:p>
        </p:txBody>
      </p:sp>
    </p:spTree>
    <p:extLst>
      <p:ext uri="{BB962C8B-B14F-4D97-AF65-F5344CB8AC3E}">
        <p14:creationId xmlns:p14="http://schemas.microsoft.com/office/powerpoint/2010/main" val="29143192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8159380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146: 7. 8-9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9bc-10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 3)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ஏழையரின்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அவர்களதே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7333387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ஒடுக்கப்பட்டோர்க்கான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பசித்திருப்போர்க்கு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உணவளிக்கின்றார்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சிறைப்பட்டோர்க்கு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அளிக்கின்றார்.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ஏழையரின்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அவர்களதே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01457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பார்வையற்றோரின்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தாழ்த்தப்பட்டோரை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உயர்த்துகின்றார்;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நீதிமான்களிடம்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அயல்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ஏழையரின்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அவர்களதே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05604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bc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கைம்பெண்களையும்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ஆதரிக்கின்றார்; ஆனால்,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வழிமுறைகளைக்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கவிழ்த்துவிடுகின்றார்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உன் கடவுள், என்றென்றும், எல்லாத்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 செய்வார்.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ஏழையரின்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அவர்களதே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597378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வலுவற்றவை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கருதுபவற்றைக்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26-31</a:t>
            </a:r>
          </a:p>
        </p:txBody>
      </p:sp>
    </p:spTree>
    <p:extLst>
      <p:ext uri="{BB962C8B-B14F-4D97-AF65-F5344CB8AC3E}">
        <p14:creationId xmlns:p14="http://schemas.microsoft.com/office/powerpoint/2010/main" val="252330761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நிலையை எண்ணிப்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மனிதக்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கணிப்பின்படி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ஞானிகள் எத்தனை பேர்?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எத்தனை பேர்?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உயர்குடிமக்கள்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எத்தனை பேர்?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வெட்கப்படுத்த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மடமை என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கருதுபவற்றைத்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அவ்வாறே,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வலியோரை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வெட்கப்படுத்த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வலுவற்றவை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கருதுபவற்றைத்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16394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கருதுபவற்றை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அழித்துவிட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தாழ்ந்ததாகக்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கருதுபவற்றையும்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தள்ளுபவற்றையும்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தேர்ந்தெடுத்தார்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எவரும் கடவுள் முன் பெருமை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பாராட்டாதபடி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இப்படிச் செய்தார்.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இணைக்கப்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பட்டிருக்கிறீர்கள்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நமக்கு வரும் ஞானம். அவரே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ஏற்புடையவராக்கித்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00531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எழுதியுள்ளவாறு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“பெருமை பாராட்ட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பெருமை பாராட்டட்டும்.”</a:t>
            </a:r>
          </a:p>
        </p:txBody>
      </p:sp>
    </p:spTree>
    <p:extLst>
      <p:ext uri="{BB962C8B-B14F-4D97-AF65-F5344CB8AC3E}">
        <p14:creationId xmlns:p14="http://schemas.microsoft.com/office/powerpoint/2010/main" val="311232437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5448961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 12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பேருவகை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ஏனெனில் விண்ணுலகில்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கைம்மாறு மிகுதியாகும்.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57856490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5: 1-12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800480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ஏறி அமர,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அருகே வந்தனர்.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துயருறுவோர்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ஆறுதல்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கனிவுடையோர்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நாட்டை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53373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வேட்கை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இரக்கமுடையோர்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தூய்மையான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கடவுளின் மக்கள்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930821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துன்புறுத்தப்படுவோர்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உரியது. என் பொருட்டு மக்கள் உங்களை இகழ்ந்து, துன்புறுத்தி,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பொல்லாதவையெல்லாம்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சொல்லும்போது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பேருவகை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ஏனெனில் விண்ணுலகில்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கைம்மாறு மிகுதியாகும்.”</a:t>
            </a:r>
          </a:p>
        </p:txBody>
      </p:sp>
    </p:spTree>
    <p:extLst>
      <p:ext uri="{BB962C8B-B14F-4D97-AF65-F5344CB8AC3E}">
        <p14:creationId xmlns:p14="http://schemas.microsoft.com/office/powerpoint/2010/main" val="5531818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39788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நுழைந்து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பணிந்து</a:t>
            </a:r>
          </a:p>
        </p:txBody>
      </p:sp>
    </p:spTree>
    <p:extLst>
      <p:ext uri="{BB962C8B-B14F-4D97-AF65-F5344CB8AC3E}">
        <p14:creationId xmlns:p14="http://schemas.microsoft.com/office/powerpoint/2010/main" val="405970860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5069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நானிருப்பேன்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 இல்லாத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உடையளிப்பேன்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விழுந்தவரைத்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தூக்கிடுவேன்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இங்கு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நலிந்தவரின்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துணையிருப்பேன்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இதுவே நான்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58204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நுழைந்து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பணிந்து</a:t>
            </a:r>
          </a:p>
        </p:txBody>
      </p:sp>
    </p:spTree>
    <p:extLst>
      <p:ext uri="{BB962C8B-B14F-4D97-AF65-F5344CB8AC3E}">
        <p14:creationId xmlns:p14="http://schemas.microsoft.com/office/powerpoint/2010/main" val="168554763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இருப்பவர்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இன்பமென்ன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கையில்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இன்பமென்றாய்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உன்னைப்போல்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626675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நுழைந்து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பணிந்து</a:t>
            </a:r>
          </a:p>
        </p:txBody>
      </p:sp>
    </p:spTree>
    <p:extLst>
      <p:ext uri="{BB962C8B-B14F-4D97-AF65-F5344CB8AC3E}">
        <p14:creationId xmlns:p14="http://schemas.microsoft.com/office/powerpoint/2010/main" val="99802718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பீடத்துக்குக்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கொண்டுவருகின்றோம்;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எங்களது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090525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788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30:17-18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உம் அடியார்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ஒளிர்வதாக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வெட்கமுற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கூவி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அழைத்தேன்.</a:t>
            </a:r>
          </a:p>
        </p:txBody>
      </p:sp>
    </p:spTree>
    <p:extLst>
      <p:ext uri="{BB962C8B-B14F-4D97-AF65-F5344CB8AC3E}">
        <p14:creationId xmlns:p14="http://schemas.microsoft.com/office/powerpoint/2010/main" val="2064926597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788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5:3,5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கனிவுடையோர்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அவர்கள் நாட்டை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2375218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சுவாசக் காற்றே என் வாழ்வின் ஊற்றே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என் உள்ளம் வருவாய்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என்னுயிரின் உணவே என் வாழ்வின் வழியே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 நீ உன்னைத் தருவாய்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வாழ்வும் என் வளமும் எல்லாமும் நீதானே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தலைவா அன்பினைப் பொழிவாய்</a:t>
            </a:r>
          </a:p>
        </p:txBody>
      </p:sp>
    </p:spTree>
    <p:extLst>
      <p:ext uri="{BB962C8B-B14F-4D97-AF65-F5344CB8AC3E}">
        <p14:creationId xmlns:p14="http://schemas.microsoft.com/office/powerpoint/2010/main" val="992492877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என் சொந்தம் யாவும் என் தேவை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நீதானே நீதானே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நெஞ்சில் நேசம் மாறாத பாசம்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தருவாயே தருவாயே தலைவா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வாழ்நாளெல்லாம் நீ வேண்டுமே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வளர்ந்திட நாளும் வரம் வேண்டுமே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வாழ்வாய் வழியாய் நிறைந்திட வருவாய்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3062983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சுவாசக் காற்றே என் வாழ்வின் ஊற்றே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என் உள்ளம் வருவாய்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என்னுயிரின் உணவே என் வாழ்வின் வழியே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 நீ உன்னைத் தருவாய்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வாழ்வும் என் வளமும் எல்லாமும் நீதானே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தலைவா அன்பினைப் பொழிவாய்</a:t>
            </a:r>
          </a:p>
        </p:txBody>
      </p:sp>
    </p:spTree>
    <p:extLst>
      <p:ext uri="{BB962C8B-B14F-4D97-AF65-F5344CB8AC3E}">
        <p14:creationId xmlns:p14="http://schemas.microsoft.com/office/powerpoint/2010/main" val="2321199918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எழில் வானம் போல நிலைக்கும் உன் அன்பை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அறிவேனே அறிவேனே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உனைப்போல நானும் பிறரன்பில் வளர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அருள்வாயே அருள்வாயே தலைவா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 நாளும் அருள் வேண்டுமே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ஒளிர்ந்திட நாளும் துணை வேண்டுமே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நிழலாய் நினைவாய் வாழ்வினில் வருவாய்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608414591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சுவாசக் காற்றே என் வாழ்வின் ஊற்றே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என் உள்ளம் வருவாய்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என்னுயிரின் உணவே என் வாழ்வின் வழியே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 நீ உன்னைத் தருவாய்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வாழ்வும் என் வளமும் எல்லாமும் நீதானே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தலைவா அன்பினைப் பொழிவாய்</a:t>
            </a:r>
          </a:p>
        </p:txBody>
      </p:sp>
    </p:spTree>
    <p:extLst>
      <p:ext uri="{BB962C8B-B14F-4D97-AF65-F5344CB8AC3E}">
        <p14:creationId xmlns:p14="http://schemas.microsoft.com/office/powerpoint/2010/main" val="58919198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வலுவூட்டப்பெற்ற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உண்மையான நம்பிக்கை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வளர்ச்சியுறச்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7752270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தாயே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நானிருப்பேன்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மட்டும் நாளும்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அணைக்கின்ற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தாய்மரி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கல்வாரி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தாய் 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பெரியது உன் உள்ளம் அம்மா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கடுகினும்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9979790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தாயே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நானிருப்பேன்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மட்டும் நாளும்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அணைக்கின்ற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தாய்மரி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கண்டவள்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துவளாத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வாழ்க்கையின் நெறிமுறை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எமக்குரைத்தாயே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வாவென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பார்வையில்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6888524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711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337243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4652411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068320250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952</TotalTime>
  <Words>5837</Words>
  <Application>Microsoft Office PowerPoint</Application>
  <PresentationFormat>Widescreen</PresentationFormat>
  <Paragraphs>674</Paragraphs>
  <Slides>188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188</vt:i4>
      </vt:variant>
    </vt:vector>
  </HeadingPairs>
  <TitlesOfParts>
    <vt:vector size="197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91</cp:revision>
  <dcterms:created xsi:type="dcterms:W3CDTF">2022-07-13T11:32:32Z</dcterms:created>
  <dcterms:modified xsi:type="dcterms:W3CDTF">2025-02-11T05:30:03Z</dcterms:modified>
</cp:coreProperties>
</file>