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0"/>
  </p:notesMasterIdLst>
  <p:sldIdLst>
    <p:sldId id="5014" r:id="rId2"/>
    <p:sldId id="5023" r:id="rId3"/>
    <p:sldId id="4653" r:id="rId4"/>
    <p:sldId id="4654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5024" r:id="rId32"/>
    <p:sldId id="3290" r:id="rId33"/>
    <p:sldId id="5265" r:id="rId34"/>
    <p:sldId id="5272" r:id="rId35"/>
    <p:sldId id="5270" r:id="rId36"/>
    <p:sldId id="3259" r:id="rId37"/>
    <p:sldId id="3297" r:id="rId38"/>
    <p:sldId id="5267" r:id="rId39"/>
    <p:sldId id="3432" r:id="rId40"/>
    <p:sldId id="3433" r:id="rId41"/>
    <p:sldId id="3434" r:id="rId42"/>
    <p:sldId id="5268" r:id="rId43"/>
    <p:sldId id="3260" r:id="rId44"/>
    <p:sldId id="5269" r:id="rId45"/>
    <p:sldId id="3304" r:id="rId46"/>
    <p:sldId id="3435" r:id="rId47"/>
    <p:sldId id="3405" r:id="rId48"/>
    <p:sldId id="1378" r:id="rId49"/>
    <p:sldId id="4482" r:id="rId50"/>
    <p:sldId id="4314" r:id="rId51"/>
    <p:sldId id="4149" r:id="rId52"/>
    <p:sldId id="4204" r:id="rId53"/>
    <p:sldId id="4203" r:id="rId54"/>
    <p:sldId id="4205" r:id="rId55"/>
    <p:sldId id="4960" r:id="rId56"/>
    <p:sldId id="5025" r:id="rId57"/>
    <p:sldId id="3424" r:id="rId58"/>
    <p:sldId id="1470" r:id="rId59"/>
    <p:sldId id="1471" r:id="rId60"/>
    <p:sldId id="1472" r:id="rId61"/>
    <p:sldId id="4246" r:id="rId62"/>
    <p:sldId id="4247" r:id="rId63"/>
    <p:sldId id="4286" r:id="rId64"/>
    <p:sldId id="1476" r:id="rId65"/>
    <p:sldId id="3972" r:id="rId66"/>
    <p:sldId id="4297" r:id="rId67"/>
    <p:sldId id="4287" r:id="rId68"/>
    <p:sldId id="1480" r:id="rId69"/>
    <p:sldId id="4250" r:id="rId70"/>
    <p:sldId id="4251" r:id="rId71"/>
    <p:sldId id="4288" r:id="rId72"/>
    <p:sldId id="1485" r:id="rId73"/>
    <p:sldId id="4253" r:id="rId74"/>
    <p:sldId id="4254" r:id="rId75"/>
    <p:sldId id="4289" r:id="rId76"/>
    <p:sldId id="1489" r:id="rId77"/>
    <p:sldId id="4485" r:id="rId78"/>
    <p:sldId id="4256" r:id="rId79"/>
    <p:sldId id="4290" r:id="rId80"/>
    <p:sldId id="1494" r:id="rId81"/>
    <p:sldId id="4257" r:id="rId82"/>
    <p:sldId id="4258" r:id="rId83"/>
    <p:sldId id="4291" r:id="rId84"/>
    <p:sldId id="1499" r:id="rId85"/>
    <p:sldId id="4486" r:id="rId86"/>
    <p:sldId id="4260" r:id="rId87"/>
    <p:sldId id="4298" r:id="rId88"/>
    <p:sldId id="4292" r:id="rId89"/>
    <p:sldId id="4299" r:id="rId90"/>
    <p:sldId id="4262" r:id="rId91"/>
    <p:sldId id="4263" r:id="rId92"/>
    <p:sldId id="4293" r:id="rId93"/>
    <p:sldId id="4300" r:id="rId94"/>
    <p:sldId id="4301" r:id="rId95"/>
    <p:sldId id="4302" r:id="rId96"/>
    <p:sldId id="4303" r:id="rId97"/>
    <p:sldId id="4304" r:id="rId98"/>
    <p:sldId id="4305" r:id="rId99"/>
    <p:sldId id="4306" r:id="rId100"/>
    <p:sldId id="4307" r:id="rId101"/>
    <p:sldId id="4483" r:id="rId102"/>
    <p:sldId id="3784" r:id="rId103"/>
    <p:sldId id="3785" r:id="rId104"/>
    <p:sldId id="3786" r:id="rId105"/>
    <p:sldId id="4322" r:id="rId106"/>
    <p:sldId id="3788" r:id="rId107"/>
    <p:sldId id="3789" r:id="rId108"/>
    <p:sldId id="3790" r:id="rId109"/>
    <p:sldId id="3791" r:id="rId110"/>
    <p:sldId id="3792" r:id="rId111"/>
    <p:sldId id="3793" r:id="rId112"/>
    <p:sldId id="3794" r:id="rId113"/>
    <p:sldId id="3795" r:id="rId114"/>
    <p:sldId id="3796" r:id="rId115"/>
    <p:sldId id="3797" r:id="rId116"/>
    <p:sldId id="3798" r:id="rId117"/>
    <p:sldId id="3799" r:id="rId118"/>
    <p:sldId id="3800" r:id="rId119"/>
    <p:sldId id="4323" r:id="rId120"/>
    <p:sldId id="4295" r:id="rId121"/>
    <p:sldId id="3802" r:id="rId122"/>
    <p:sldId id="4324" r:id="rId123"/>
    <p:sldId id="3805" r:id="rId124"/>
    <p:sldId id="3806" r:id="rId125"/>
    <p:sldId id="3807" r:id="rId126"/>
    <p:sldId id="4638" r:id="rId127"/>
    <p:sldId id="3672" r:id="rId128"/>
    <p:sldId id="4673" r:id="rId129"/>
    <p:sldId id="4964" r:id="rId130"/>
    <p:sldId id="4965" r:id="rId131"/>
    <p:sldId id="4982" r:id="rId132"/>
    <p:sldId id="5250" r:id="rId133"/>
    <p:sldId id="5026" r:id="rId134"/>
    <p:sldId id="4330" r:id="rId135"/>
    <p:sldId id="4484" r:id="rId136"/>
    <p:sldId id="4870" r:id="rId137"/>
    <p:sldId id="4871" r:id="rId138"/>
    <p:sldId id="4874" r:id="rId139"/>
    <p:sldId id="4872" r:id="rId140"/>
    <p:sldId id="4933" r:id="rId141"/>
    <p:sldId id="4937" r:id="rId142"/>
    <p:sldId id="5257" r:id="rId143"/>
    <p:sldId id="5258" r:id="rId144"/>
    <p:sldId id="5259" r:id="rId145"/>
    <p:sldId id="5260" r:id="rId146"/>
    <p:sldId id="5261" r:id="rId147"/>
    <p:sldId id="3835" r:id="rId148"/>
    <p:sldId id="3897" r:id="rId1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ableStyles" Target="tableStyle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62D71-4F53-4338-A9D5-E2CDE3C00E0E}" type="datetimeFigureOut">
              <a:rPr lang="en-US" smtClean="0"/>
              <a:t>11-Feb-25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7CBB8B-90FF-418A-9DF0-B6DD0A212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526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60DC0-E22A-4268-9626-53D1755A1489}" type="slidenum">
              <a:rPr lang="en-IN" smtClean="0"/>
              <a:t>42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475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B9556CD-2B21-15E8-2062-148669DAFAFB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323653" y="1852922"/>
            <a:ext cx="688471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4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சனி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DAEA86-8DF9-B186-A15E-8C0805546A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17"/>
          <a:stretch/>
        </p:blipFill>
        <p:spPr>
          <a:xfrm>
            <a:off x="7532016" y="17396"/>
            <a:ext cx="401267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16493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105:47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அதனால்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திருப்பெயரை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1788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51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ஆண்டவரின் திருச்சந்நிதியில்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ஆனந்தமுடனே பாடுவோமே-2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மகிழ்வுடன் அவரை ஆராதிப்போம்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மங்கள கீதங்கள் முழங்கிடுவோம்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அவரே தேவன் என்றறிவோம்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அவரே நம்மைப் படைத்தாரே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64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9444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ஆண்டவரின் திருச்சந்நிதியில்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ஆனந்தமுடனே பாடுவோமே-2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நாம் அவர் மேய்ச்சலின் ஆடுகளாம்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நாமே அவரது பெருமக்களாம்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துதிப் புகழோடு நுழைந்திடுவோம்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அவரது வாசல்களில்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130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நாங்கள் முழு மனதுடன்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வழிபட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அவ்வாறே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செய்யவும்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61467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இயேசு கிறிஸ்து வழியாகத் தமக்கு உகந்ததை நம்மில் செய்தருள்வாராக!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எபிரேயருக்கு எழுதப்பட்ட திருமுகத்திலிருந்து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13: 15-17, 20-21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சகோதரிகளே,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வழியாக எப்போதும் நாம் கடவுளுக்குப் புகழ்ச்சிப் பலியைச் செலுத்துவோமாக. அவருடைய பெயரை அறிக்கையிடுவதன் வழியாக நம் உதடுகள் செலுத்தும் காணிக்கையே இப்புகழ்ச்சிப் பலியாகும். நன்மை செய்யவும் பகிர்ந்து வாழவும் மறவாதீர்கள். இவ்வகைப் பலிகளே கடவுளுக்கு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உகந்தவை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பணிந்திருங்கள்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58120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E5464-4DA5-5605-D13E-6F0CFAACE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68282E-E070-465A-78B9-038C34CDCBE9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வேண்டியிருப்பதால்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உங்கள் நலனில்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இருக்கிறார்கள்.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மகிழ்ச்சியுள்ளதாய்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இருக்கும்படி நடந்து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அவர்களுக்கு மனத்துயர்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துயரம் உங்களுக்கு நலம்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பயக்காது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ஆடுகளின்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அமைதியை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960818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533D2-8691-96D3-75B8-848D52FE0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0D43FA1-FA9C-952F-B7C5-6F67CDA26062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கடவுளே. அவர்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எல்லா நன்மையும் செய்வதற்கு உங்களை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ஆயத்தப்படுத்தி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இயேசு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உகந்ததை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நம்மில்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மாட்சி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உரித்தாகுக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56638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23: 1-3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a. 3b-4. 5. 6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1)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ஆண்டவரே என் ஆயர்; எனக்கேதும் குறையில்லை.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ஆண்டவரே என் ஆயர்; எனக்கேதும் குறையில்லை.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பசும் புல்வெளிமீது எனை அவர் இளைப்பாறச் செய்வார்; அமைதியான நீர்நிலைகளுக்கு எனை அழைத்துச் செல்வார்.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எனக்குப் புத்துயிர் அளிப்பார்;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ஆண்டவரே என் ஆயர்; எனக்கேதும் குறையில்லை.</a:t>
            </a:r>
          </a:p>
        </p:txBody>
      </p:sp>
    </p:spTree>
    <p:extLst>
      <p:ext uri="{BB962C8B-B14F-4D97-AF65-F5344CB8AC3E}">
        <p14:creationId xmlns:p14="http://schemas.microsoft.com/office/powerpoint/2010/main" val="7664840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3b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பெயர்க்கேற்ப எனை நீதிவழி நடத்திடுவார்;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மேலும், சாவின் இருள்சூழ் பள்ளத்தாக்கில் நான் நடக்க நேர்ந்தாலும், நீர் என்னோடு இருப்பதால் எத்தீங்கிற்கும் அஞ்சிடேன்; உம் கோலும் நெடுங்கழியும் என்னைத் தேற்றும்.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ஆண்டவரே என் ஆயர்; எனக்கேதும் குறையில்லை.</a:t>
            </a:r>
          </a:p>
        </p:txBody>
      </p:sp>
    </p:spTree>
    <p:extLst>
      <p:ext uri="{BB962C8B-B14F-4D97-AF65-F5344CB8AC3E}">
        <p14:creationId xmlns:p14="http://schemas.microsoft.com/office/powerpoint/2010/main" val="24441874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என்னுடைய எதிரிகளின் கண் முன்னே எனக்கொரு விருந்தினை ஏற்பாடு செய்கின்றீர்; என் தலையில் நறுமணத் தைலம் பூசுகின்றீர்; எனது பாத்திரம் நிரம்பி வழிகின்றது.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ஆண்டவரே என் ஆயர்; எனக்கேதும் குறையில்லை.</a:t>
            </a:r>
          </a:p>
        </p:txBody>
      </p:sp>
    </p:spTree>
    <p:extLst>
      <p:ext uri="{BB962C8B-B14F-4D97-AF65-F5344CB8AC3E}">
        <p14:creationId xmlns:p14="http://schemas.microsoft.com/office/powerpoint/2010/main" val="38678045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உண்மையாகவே, என் வாழ்நாள் எல்லாம் உம் அருள் நலமும் பேரன்பும் எனைப் புடைசூழ்ந்து வரும்; நானும் ஆண்டவரின் இல்லத்தில் நெடுநாள் வாழ்ந்திருப்பேன்.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ஆண்டவரே என் ஆயர்; எனக்கேதும் குறையில்லை.</a:t>
            </a:r>
          </a:p>
        </p:txBody>
      </p:sp>
    </p:spTree>
    <p:extLst>
      <p:ext uri="{BB962C8B-B14F-4D97-AF65-F5344CB8AC3E}">
        <p14:creationId xmlns:p14="http://schemas.microsoft.com/office/powerpoint/2010/main" val="2060051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9046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10: 27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என் ஆடுகள் எனது குரலுக்குச் செவிசாய்க்கின்றன. எனக்கும் அவற்றைத் தெரியும். அவையும் என்னைப் பின்தொடர்கின்றன, என்கிறார் ஆண்டவர்.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11199282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013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 ஆயரில்லா ஆடுகளைப்போல் இருந்தார்கள்.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மாற்கு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6: 30-34</a:t>
            </a:r>
          </a:p>
        </p:txBody>
      </p:sp>
    </p:spTree>
    <p:extLst>
      <p:ext uri="{BB962C8B-B14F-4D97-AF65-F5344CB8AC3E}">
        <p14:creationId xmlns:p14="http://schemas.microsoft.com/office/powerpoint/2010/main" val="17860567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திருத்தூதர்கள் இயேசுவிடம் வந்து கூடித் தாங்கள் செய்தவை, கற்பித்தவை எல்லாம் அவருக்குத் தெரிவித்தார்கள். அவர் அவர்களிடம், “நீங்கள் பாலை நிலத்திலுள்ள தனிமையான ஓர் இடத்திற்குச் சென்று சற்று ஓய்வெடுங்கள்” என்றார். ஏனெனில் பலர் வருவதும் போவதுமாய் இருந்ததால்,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உண்பதற்குக்கூட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நேரம் கிடைக்கவில்லை.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படகேறிப்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பாலைநிலத்தில்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 </a:t>
            </a:r>
          </a:p>
        </p:txBody>
      </p:sp>
    </p:spTree>
    <p:extLst>
      <p:ext uri="{BB962C8B-B14F-4D97-AF65-F5344CB8AC3E}">
        <p14:creationId xmlns:p14="http://schemas.microsoft.com/office/powerpoint/2010/main" val="6782201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தனிமையான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ஓர் இடத்திற்குச் சென்றார்கள். அவர்கள் புறப்பட்டுப் போவதை மக்கள் பார்த்தார்கள். பலர் அவர்களை இன்னாரென்று தெரிந்துகொண்டு, எல்லா நகர்களிலிருந்தும் கால்நடையாகவே கூட்டமாய் ஓடி,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 முன் அங்கு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இறங்கியபோது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பெருந்திரளான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ஆடுகளைப்போல்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இருந்ததால்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பரிவு </a:t>
            </a:r>
          </a:p>
        </p:txBody>
      </p:sp>
    </p:spTree>
    <p:extLst>
      <p:ext uri="{BB962C8B-B14F-4D97-AF65-F5344CB8AC3E}">
        <p14:creationId xmlns:p14="http://schemas.microsoft.com/office/powerpoint/2010/main" val="11456625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8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கொண்டு, அவர்களுக்குப் பலவற்றைக் கற்பித்தார்.</a:t>
            </a:r>
          </a:p>
        </p:txBody>
      </p:sp>
    </p:spTree>
    <p:extLst>
      <p:ext uri="{BB962C8B-B14F-4D97-AF65-F5344CB8AC3E}">
        <p14:creationId xmlns:p14="http://schemas.microsoft.com/office/powerpoint/2010/main" val="42635191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22457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தானே ஆனந்தம்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 - 2</a:t>
            </a:r>
          </a:p>
        </p:txBody>
      </p:sp>
    </p:spTree>
    <p:extLst>
      <p:ext uri="{BB962C8B-B14F-4D97-AF65-F5344CB8AC3E}">
        <p14:creationId xmlns:p14="http://schemas.microsoft.com/office/powerpoint/2010/main" val="20826531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உம்பீடம்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வேண்டும்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உம்பீடம்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மலர வேண்டும்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தந்து விட்டேன்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பணி செய்ய துணிந்து விட்டேன்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மகிழ்வாயா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3926096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22457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தானே ஆனந்தம்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 - 2</a:t>
            </a:r>
          </a:p>
        </p:txBody>
      </p:sp>
    </p:spTree>
    <p:extLst>
      <p:ext uri="{BB962C8B-B14F-4D97-AF65-F5344CB8AC3E}">
        <p14:creationId xmlns:p14="http://schemas.microsoft.com/office/powerpoint/2010/main" val="1157460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கோதுமை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கையில் ஏந்தி நான்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 வேண்டும்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தீபம் ஏந்தி உம் பீடம் நான்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 முடிவெடுத்தேன்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பணி செய்ய துணிந்து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மகிழ்வாயா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10835580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22457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தானே ஆனந்தம்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 - 2</a:t>
            </a:r>
          </a:p>
        </p:txBody>
      </p:sp>
    </p:spTree>
    <p:extLst>
      <p:ext uri="{BB962C8B-B14F-4D97-AF65-F5344CB8AC3E}">
        <p14:creationId xmlns:p14="http://schemas.microsoft.com/office/powerpoint/2010/main" val="7617839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பீடத்துக்குக்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கொண்டுவருகின்றோம்;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எங்களது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421334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788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5:3,5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உரியது;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கனிவுடையோர்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அவர்கள் நாட்டை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சொத்தாக்கிக்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237521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 தேடி அலையும்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இங்கு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தஞ்சமே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நிலையான சொந்தம் நீங்காத பந்தம்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வேறில்லையே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காடு மேடு பள்ளம் என்று கால்கள் சோர்ந்து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அலைந்த ஆடு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078360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 தேடி அலையும்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இங்கு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தஞ்சமே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நிலையான சொந்தம் நீங்காத பந்தம்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வேறில்லையே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இந்த இயற்கையின்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இயக்கமே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தலைவனே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பரந்து விரிந்த உலகம் படைத்து சிறந்த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8155887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மீட்பு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வலுவூட்டப்பெற்ற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உண்மையான நம்பிக்கை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வளர்ச்சியுறச்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8282692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கோடிப்பாடல்கள்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பாடுவேன்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பாமாலையாக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நற்செய்தி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நானாகுவேன்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புகழ்ப்பாடி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புகழ்ப்பாடி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இளங்காலைப்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பொழுதுந்தன்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துதிபாடுதே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அங்கு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புகழ்பாடுதே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ஓயாக்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கருணை மனம் - வந்து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 சேரும் நுரை யாவும்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கவிதைச்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சரம் (2)</a:t>
            </a:r>
          </a:p>
        </p:txBody>
      </p:sp>
    </p:spTree>
    <p:extLst>
      <p:ext uri="{BB962C8B-B14F-4D97-AF65-F5344CB8AC3E}">
        <p14:creationId xmlns:p14="http://schemas.microsoft.com/office/powerpoint/2010/main" val="56500129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பாடுகிறேன்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கோடிப்பாடல்கள்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பாடுவேன்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பாமாலையாக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நற்செய்தி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நானாகுவேன்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புகழ்ப்பாடி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புகழ்ப்பாடி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76988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147917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மனவீணை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இன்று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மீட்டினாய்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மலர்பாக்கள்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பலகோடி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உருவாக்கினாய்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பாடல் இசை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வேந்தனே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உன் புகழ்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2500843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பாடுகிறேன்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கோடிப்பாடல்கள்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பாடுவேன்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பாமாலையாக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நற்செய்தி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நானாகுவேன்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புகழ்ப்பாடி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புகழ்ப்பாடி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776947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திருப்பியருளுமாறு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தாழ்ந்து, பணிந்து, வணங்கி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உருவான உம் இனிய 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உருக்கமாக நாங்கள் வேண்டும் இந்த . . . (உறுதியோடு கேட்கவும்)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017940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வாட்டி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வதைக்கும்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திருக்குழந்தை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திருப்பருவத்தின்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ஆதரவையும் பெற்று,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778279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7111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337243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4652411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068320250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9132</TotalTime>
  <Words>4954</Words>
  <Application>Microsoft Office PowerPoint</Application>
  <PresentationFormat>Widescreen</PresentationFormat>
  <Paragraphs>545</Paragraphs>
  <Slides>148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148</vt:i4>
      </vt:variant>
    </vt:vector>
  </HeadingPairs>
  <TitlesOfParts>
    <vt:vector size="156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116</cp:revision>
  <dcterms:created xsi:type="dcterms:W3CDTF">2022-07-13T11:51:49Z</dcterms:created>
  <dcterms:modified xsi:type="dcterms:W3CDTF">2025-02-11T05:47:12Z</dcterms:modified>
</cp:coreProperties>
</file>