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8" r:id="rId2"/>
    <p:sldId id="5023" r:id="rId3"/>
    <p:sldId id="5020" r:id="rId4"/>
    <p:sldId id="4765" r:id="rId5"/>
    <p:sldId id="4766" r:id="rId6"/>
    <p:sldId id="4769" r:id="rId7"/>
    <p:sldId id="4767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024" r:id="rId35"/>
    <p:sldId id="3290" r:id="rId36"/>
    <p:sldId id="3292" r:id="rId37"/>
    <p:sldId id="5027" r:id="rId38"/>
    <p:sldId id="5028" r:id="rId39"/>
    <p:sldId id="5029" r:id="rId40"/>
    <p:sldId id="3259" r:id="rId41"/>
    <p:sldId id="5262" r:id="rId42"/>
    <p:sldId id="3298" r:id="rId43"/>
    <p:sldId id="3327" r:id="rId44"/>
    <p:sldId id="3328" r:id="rId45"/>
    <p:sldId id="5263" r:id="rId46"/>
    <p:sldId id="3337" r:id="rId47"/>
    <p:sldId id="3246" r:id="rId48"/>
    <p:sldId id="3260" r:id="rId49"/>
    <p:sldId id="3303" r:id="rId50"/>
    <p:sldId id="3338" r:id="rId51"/>
    <p:sldId id="5034" r:id="rId52"/>
    <p:sldId id="5035" r:id="rId53"/>
    <p:sldId id="5036" r:id="rId54"/>
    <p:sldId id="5037" r:id="rId55"/>
    <p:sldId id="5038" r:id="rId56"/>
    <p:sldId id="5039" r:id="rId57"/>
    <p:sldId id="1378" r:id="rId58"/>
    <p:sldId id="4482" r:id="rId59"/>
    <p:sldId id="5021" r:id="rId60"/>
    <p:sldId id="4159" r:id="rId61"/>
    <p:sldId id="5022" r:id="rId62"/>
    <p:sldId id="4160" r:id="rId63"/>
    <p:sldId id="4162" r:id="rId64"/>
    <p:sldId id="4960" r:id="rId65"/>
    <p:sldId id="5025" r:id="rId66"/>
    <p:sldId id="3424" r:id="rId67"/>
    <p:sldId id="1470" r:id="rId68"/>
    <p:sldId id="1471" r:id="rId69"/>
    <p:sldId id="1472" r:id="rId70"/>
    <p:sldId id="4246" r:id="rId71"/>
    <p:sldId id="4247" r:id="rId72"/>
    <p:sldId id="4286" r:id="rId73"/>
    <p:sldId id="1476" r:id="rId74"/>
    <p:sldId id="3972" r:id="rId75"/>
    <p:sldId id="4297" r:id="rId76"/>
    <p:sldId id="4287" r:id="rId77"/>
    <p:sldId id="1480" r:id="rId78"/>
    <p:sldId id="4250" r:id="rId79"/>
    <p:sldId id="4251" r:id="rId80"/>
    <p:sldId id="4288" r:id="rId81"/>
    <p:sldId id="1485" r:id="rId82"/>
    <p:sldId id="4253" r:id="rId83"/>
    <p:sldId id="4254" r:id="rId84"/>
    <p:sldId id="4289" r:id="rId85"/>
    <p:sldId id="1489" r:id="rId86"/>
    <p:sldId id="4485" r:id="rId87"/>
    <p:sldId id="4256" r:id="rId88"/>
    <p:sldId id="4290" r:id="rId89"/>
    <p:sldId id="1494" r:id="rId90"/>
    <p:sldId id="4257" r:id="rId91"/>
    <p:sldId id="4258" r:id="rId92"/>
    <p:sldId id="4291" r:id="rId93"/>
    <p:sldId id="1499" r:id="rId94"/>
    <p:sldId id="4486" r:id="rId95"/>
    <p:sldId id="4260" r:id="rId96"/>
    <p:sldId id="4298" r:id="rId97"/>
    <p:sldId id="4292" r:id="rId98"/>
    <p:sldId id="4299" r:id="rId99"/>
    <p:sldId id="4262" r:id="rId100"/>
    <p:sldId id="4263" r:id="rId101"/>
    <p:sldId id="4293" r:id="rId102"/>
    <p:sldId id="4300" r:id="rId103"/>
    <p:sldId id="4301" r:id="rId104"/>
    <p:sldId id="4302" r:id="rId105"/>
    <p:sldId id="4303" r:id="rId106"/>
    <p:sldId id="4304" r:id="rId107"/>
    <p:sldId id="4305" r:id="rId108"/>
    <p:sldId id="4306" r:id="rId109"/>
    <p:sldId id="4307" r:id="rId110"/>
    <p:sldId id="4483" r:id="rId111"/>
    <p:sldId id="3784" r:id="rId112"/>
    <p:sldId id="3785" r:id="rId113"/>
    <p:sldId id="3786" r:id="rId114"/>
    <p:sldId id="4322" r:id="rId115"/>
    <p:sldId id="3788" r:id="rId116"/>
    <p:sldId id="3789" r:id="rId117"/>
    <p:sldId id="3790" r:id="rId118"/>
    <p:sldId id="3791" r:id="rId119"/>
    <p:sldId id="3792" r:id="rId120"/>
    <p:sldId id="3793" r:id="rId121"/>
    <p:sldId id="3794" r:id="rId122"/>
    <p:sldId id="3795" r:id="rId123"/>
    <p:sldId id="3796" r:id="rId124"/>
    <p:sldId id="3797" r:id="rId125"/>
    <p:sldId id="3798" r:id="rId126"/>
    <p:sldId id="3799" r:id="rId127"/>
    <p:sldId id="3800" r:id="rId128"/>
    <p:sldId id="4323" r:id="rId129"/>
    <p:sldId id="4295" r:id="rId130"/>
    <p:sldId id="3802" r:id="rId131"/>
    <p:sldId id="4324" r:id="rId132"/>
    <p:sldId id="3805" r:id="rId133"/>
    <p:sldId id="3806" r:id="rId134"/>
    <p:sldId id="3807" r:id="rId135"/>
    <p:sldId id="4638" r:id="rId136"/>
    <p:sldId id="4438" r:id="rId137"/>
    <p:sldId id="4343" r:id="rId138"/>
    <p:sldId id="4344" r:id="rId139"/>
    <p:sldId id="4964" r:id="rId140"/>
    <p:sldId id="4965" r:id="rId141"/>
    <p:sldId id="4982" r:id="rId142"/>
    <p:sldId id="5250" r:id="rId143"/>
    <p:sldId id="5026" r:id="rId144"/>
    <p:sldId id="4330" r:id="rId145"/>
    <p:sldId id="4484" r:id="rId146"/>
    <p:sldId id="3652" r:id="rId147"/>
    <p:sldId id="4243" r:id="rId148"/>
    <p:sldId id="4946" r:id="rId149"/>
    <p:sldId id="4926" r:id="rId150"/>
    <p:sldId id="4927" r:id="rId151"/>
    <p:sldId id="5257" r:id="rId152"/>
    <p:sldId id="5258" r:id="rId153"/>
    <p:sldId id="5259" r:id="rId154"/>
    <p:sldId id="5260" r:id="rId155"/>
    <p:sldId id="5261" r:id="rId156"/>
    <p:sldId id="3835" r:id="rId157"/>
    <p:sldId id="3897" r:id="rId1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AA56A5-6383-DA01-B8B3-B886E00F13B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78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59505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இணைக்கும் அன்புக்கு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பூமியில்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முறையிது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தெரிந்தால்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பகைமையின்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தொல்லை இல்லை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அறுப்போம்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195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85699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7651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உரிமைகள்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மறுத்திடும்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சமூகம்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அழிவது தொடர்ந்தால்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உயிர்ப்பதில்லை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அளிப்போம்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58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விதைத்திட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உயர்த்திட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மன்னவன் இயேசுவின் பொன்மொழி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20693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முழு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அவ்வாறே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1467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நீதித்தலைவர்கள்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32-40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சிம்சோன்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இப்தாகு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சாமுவேல்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ஆகியோர் பற்றியும்,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பற்றியும் எடுத்துரைக்க எனக்கு நேரமில்லை.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சிங்கங்களின்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வாள்முனைக்குத்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இருந்தும்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போரில் வீரம்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முறியடித்தார்கள்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இறந்த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உயிர்த்தெழுந்தவராய்ப்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உயிர்த்தெழுந்து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பொருட்டு, சிலர் 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 மறுத்து,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வேறு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ஏளனங்களுக்கும்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கசையடிகளுக்கும்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விலங்கிடப்பட்டுச்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சிறையில்கூட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0106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கல்லெறிபட்டனர்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அறுக்கப்பட்டனர்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இரையாகி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வெள்ளாட்டுத்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வறுமையுற்று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கொடுமைக்கு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ஏற்க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குகைகளிலும்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நிலவெடிப்புகளிலும்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பாலைவெளிகளிலும்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அலைந்து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9493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இவர்கள் அனைவரும்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பெறவில்லை. ஏனெனில், நம்மோடு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நிறைவுபெற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 என்பதைக்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 திட்டம் ஒன்றை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5425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31: 19-20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a,20bc. 21. 22. 23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24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1364585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உமக்கு அஞ்சி நடப்போர்க்கு நீர் வைத்திருக்கும் நன்மை எத்துணைப் பெரிது! உம்மிடம் அடைக்கலம் புகுவோர்க்கு மானிடர்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 சூழ்ச்சியினின்று அவர்களைக் காப்பாற்றி உமது முன்னிலையின் மறைப்பினுள் வைத்துள்ளீர்!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873090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20bc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நாவுகள் கிளப்பும் பூசலினின்று அவர்களைப் பாதுகாத்து உமது கூடாரத்தினுள் வைத்துக் காக்கின்றீர்!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959851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ஆண்டவர் போற்றி! போற்றி! ஏனெனில், முற்றுகையிடப்பட்ட நகரினில், அவர் தம் பேரன்பை வியத்தகு முறையில் எனக்கு விளங்கச் செய்தார்.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33007258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 நானோ, கலக்கமுற்ற நிலையில் ‘உமது பார்வையினின்று விலக்கப்பட்டேன்’ என்று சொல்லிக்கொண்டேன்; ஆனால், நான் உம்மிடம் உதவிக்காக வேண்டினபோது, நீர் என் கெஞ்சும் குரலுக்குச் செவிசாய்த்தீர்.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3746575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ஆண்டவரின் அடியார்களே, அவரிடம் அன்பு கொள்ளுங்கள்; ஆண்டவர் பற்றுறுதியுடையோரைப் பாதுகாக்கின்றார்; ஆனால், இறுமாப்புடன் நடப்போர்க்கு அவர் முழுமையாய்ப் பதிலடி கொடுக்கின்றார்.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நம்புவோரே, உங்கள் உள்ளம் உறுதி கொள்வதாக.</a:t>
            </a:r>
          </a:p>
        </p:txBody>
      </p:sp>
    </p:spTree>
    <p:extLst>
      <p:ext uri="{BB962C8B-B14F-4D97-AF65-F5344CB8AC3E}">
        <p14:creationId xmlns:p14="http://schemas.microsoft.com/office/powerpoint/2010/main" val="1651768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விட்டுப் போ.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1-20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கெரசேனர்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பகுதிக்கு வந்தார்கள்.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உடனே தீய ஆவி பிடித்த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எதிரே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உறைவிடம்.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ஒருபொழுதும் சங்கிலியால்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கட்டிவைக்க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முடியவில்லை. ஏனெனில், அவரைப் பல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சங்கிலிகளாலும்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சங்கிலிகளை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தகர்த்து எறிந்தார்.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அடக்க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இரவு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எந்நேரமும்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கூச்சலிட்டுக்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ஓடிவந்து அவரைப் பணிந்து,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உன்னத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 என்ன வேலை?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51815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மேல் ஆணை! என்னை வதைக்க வேண்டாம்” என்று உரத்த குரலில் கத்தினார். ஏனெனில் இயேசு அவரிடம், “தீய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விட்டுப் போ” என்று சொல்லியிருந்தார்.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அம்மனிதரிடம்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“உம் பெயர் என்ன?” என்று கேட்க அவர், “என் பெயர்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இலேகியோன்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', ஏனெனில் நாங்கள் பலர்” என்று சொல்லி,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 என்று அவரை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238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மலைப் பகுதியில்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பெருங்கூட்டமாய்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அப்பன்றிகளுக்குள்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அங்கே அனுப்பிவிடும்” என்று தீய ஆவிகள்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அனுமதி கொடுத்தார். பின் தீய ஆவிகள்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ஏறக்குறைய இரண்டாயிரம்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அடங்கிய அந்தக் கூட்டம்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செங்குத்துப்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கடலில் பாய்ந்து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1439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ஓடிப்போய்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நாட்டுப்புறத்திலும்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அறிவித்தார்கள். நடந்தது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 மக்கள் வந்தனர்.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பிடித்திருந்தவர்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இலேகியோன்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ஆடையணிந்து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அச்சமுற்றார்கள்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பன்றிகளுக்கும்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2226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எடுத்துரைத்தார்கள். அப்பொழுது அவர்கள் தங்கள் பகுதியை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ஏறியதும்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பிடித்திருந்தவர்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அவரோடுகூட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வேண்டும் என்று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 அதற்கு இசையாமல்,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செய்ததையெல்லாம்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2353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 சென்று,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தெக்கப்பொலி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அறிவித்து வந்தார்.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29095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06606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நாங்கள் தந்த காணிக்கை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நீர்த்துளி எல்லாம் பூமி கொடுத்தது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ஆகாயம் மாறும்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ஆனாலும் 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328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7086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வாசல் வந்தால் அழுகை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ஆனமட்டும் அழுதுவிட்டால்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காணிக்கை இல்லை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அர்த்தங்கள் நீர் தானே</a:t>
            </a:r>
          </a:p>
        </p:txBody>
      </p:sp>
    </p:spTree>
    <p:extLst>
      <p:ext uri="{BB962C8B-B14F-4D97-AF65-F5344CB8AC3E}">
        <p14:creationId xmlns:p14="http://schemas.microsoft.com/office/powerpoint/2010/main" val="20675707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3124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கொண்டுவருகின்றோம்;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42133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5:3,5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37521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பசியால் வாடும் ஏழையின் நிலையில்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நான் நின்றிருந்தேன்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இயேசு என் பாவத்தை அகற்றி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அருளமுதை ஈந்தார் (2)</a:t>
            </a:r>
          </a:p>
        </p:txBody>
      </p:sp>
    </p:spTree>
    <p:extLst>
      <p:ext uri="{BB962C8B-B14F-4D97-AF65-F5344CB8AC3E}">
        <p14:creationId xmlns:p14="http://schemas.microsoft.com/office/powerpoint/2010/main" val="242443508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கருணையின் அமுதே பவித்திர அழகே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பெருமையின் வேந்தே பேரருட்சுடரே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பாசத்தினைப் பொழிவாய்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370553690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அகிலமும் உமதே ஆற்றலும் உமதே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இகமதில் இனிமை பொழிந்திடும்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இன்புறவே எழுவாய் (2) இன்புறவே எழுவாய்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13014782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நம்பிக்கை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2692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துடைத்திடுவாயே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91512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அப்போஸ்தலரே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இவ்வூரின்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24742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9103</TotalTime>
  <Words>5273</Words>
  <Application>Microsoft Office PowerPoint</Application>
  <PresentationFormat>Widescreen</PresentationFormat>
  <Paragraphs>557</Paragraphs>
  <Slides>157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157</vt:i4>
      </vt:variant>
    </vt:vector>
  </HeadingPairs>
  <TitlesOfParts>
    <vt:vector size="16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92</cp:revision>
  <dcterms:created xsi:type="dcterms:W3CDTF">2022-07-13T11:51:49Z</dcterms:created>
  <dcterms:modified xsi:type="dcterms:W3CDTF">2025-02-11T05:20:39Z</dcterms:modified>
</cp:coreProperties>
</file>