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8"/>
  </p:notesMasterIdLst>
  <p:sldIdLst>
    <p:sldId id="5013" r:id="rId2"/>
    <p:sldId id="5023" r:id="rId3"/>
    <p:sldId id="5020" r:id="rId4"/>
    <p:sldId id="4765" r:id="rId5"/>
    <p:sldId id="4766" r:id="rId6"/>
    <p:sldId id="4769" r:id="rId7"/>
    <p:sldId id="4767"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024" r:id="rId35"/>
    <p:sldId id="5264" r:id="rId36"/>
    <p:sldId id="3295" r:id="rId37"/>
    <p:sldId id="3400" r:id="rId38"/>
    <p:sldId id="5265" r:id="rId39"/>
    <p:sldId id="3296" r:id="rId40"/>
    <p:sldId id="4487" r:id="rId41"/>
    <p:sldId id="4488" r:id="rId42"/>
    <p:sldId id="3410" r:id="rId43"/>
    <p:sldId id="3418" r:id="rId44"/>
    <p:sldId id="3419" r:id="rId45"/>
    <p:sldId id="3420" r:id="rId46"/>
    <p:sldId id="4489" r:id="rId47"/>
    <p:sldId id="3260" r:id="rId48"/>
    <p:sldId id="4491" r:id="rId49"/>
    <p:sldId id="3304" r:id="rId50"/>
    <p:sldId id="3405" r:id="rId51"/>
    <p:sldId id="3421" r:id="rId52"/>
    <p:sldId id="3422" r:id="rId53"/>
    <p:sldId id="4492" r:id="rId54"/>
    <p:sldId id="4493" r:id="rId55"/>
    <p:sldId id="3413" r:id="rId56"/>
    <p:sldId id="1378" r:id="rId57"/>
    <p:sldId id="4482" r:id="rId58"/>
    <p:sldId id="5021" r:id="rId59"/>
    <p:sldId id="4159" r:id="rId60"/>
    <p:sldId id="5022" r:id="rId61"/>
    <p:sldId id="4160" r:id="rId62"/>
    <p:sldId id="4162" r:id="rId63"/>
    <p:sldId id="4960" r:id="rId64"/>
    <p:sldId id="5025" r:id="rId65"/>
    <p:sldId id="3424" r:id="rId66"/>
    <p:sldId id="1470" r:id="rId67"/>
    <p:sldId id="1471" r:id="rId68"/>
    <p:sldId id="1472" r:id="rId69"/>
    <p:sldId id="4246" r:id="rId70"/>
    <p:sldId id="4247" r:id="rId71"/>
    <p:sldId id="4286" r:id="rId72"/>
    <p:sldId id="1476" r:id="rId73"/>
    <p:sldId id="3972" r:id="rId74"/>
    <p:sldId id="4297" r:id="rId75"/>
    <p:sldId id="4287" r:id="rId76"/>
    <p:sldId id="1480" r:id="rId77"/>
    <p:sldId id="4250" r:id="rId78"/>
    <p:sldId id="4251" r:id="rId79"/>
    <p:sldId id="4288" r:id="rId80"/>
    <p:sldId id="1485" r:id="rId81"/>
    <p:sldId id="4253" r:id="rId82"/>
    <p:sldId id="4254" r:id="rId83"/>
    <p:sldId id="4289" r:id="rId84"/>
    <p:sldId id="1489" r:id="rId85"/>
    <p:sldId id="4485" r:id="rId86"/>
    <p:sldId id="4256" r:id="rId87"/>
    <p:sldId id="4290" r:id="rId88"/>
    <p:sldId id="1494" r:id="rId89"/>
    <p:sldId id="4257" r:id="rId90"/>
    <p:sldId id="4258" r:id="rId91"/>
    <p:sldId id="4291" r:id="rId92"/>
    <p:sldId id="1499" r:id="rId93"/>
    <p:sldId id="4486" r:id="rId94"/>
    <p:sldId id="4260" r:id="rId95"/>
    <p:sldId id="4298" r:id="rId96"/>
    <p:sldId id="4292" r:id="rId97"/>
    <p:sldId id="4299" r:id="rId98"/>
    <p:sldId id="4262" r:id="rId99"/>
    <p:sldId id="4263" r:id="rId100"/>
    <p:sldId id="4293" r:id="rId101"/>
    <p:sldId id="4300" r:id="rId102"/>
    <p:sldId id="4301" r:id="rId103"/>
    <p:sldId id="4302" r:id="rId104"/>
    <p:sldId id="4303" r:id="rId105"/>
    <p:sldId id="4304" r:id="rId106"/>
    <p:sldId id="4305" r:id="rId107"/>
    <p:sldId id="4306" r:id="rId108"/>
    <p:sldId id="4307" r:id="rId109"/>
    <p:sldId id="4483" r:id="rId110"/>
    <p:sldId id="3784" r:id="rId111"/>
    <p:sldId id="3785" r:id="rId112"/>
    <p:sldId id="3786" r:id="rId113"/>
    <p:sldId id="4322" r:id="rId114"/>
    <p:sldId id="3788" r:id="rId115"/>
    <p:sldId id="3789" r:id="rId116"/>
    <p:sldId id="3790" r:id="rId117"/>
    <p:sldId id="3791" r:id="rId118"/>
    <p:sldId id="3792" r:id="rId119"/>
    <p:sldId id="3793" r:id="rId120"/>
    <p:sldId id="3794" r:id="rId121"/>
    <p:sldId id="3795" r:id="rId122"/>
    <p:sldId id="3796" r:id="rId123"/>
    <p:sldId id="3797" r:id="rId124"/>
    <p:sldId id="3798" r:id="rId125"/>
    <p:sldId id="3799" r:id="rId126"/>
    <p:sldId id="3800" r:id="rId127"/>
    <p:sldId id="4323" r:id="rId128"/>
    <p:sldId id="4295" r:id="rId129"/>
    <p:sldId id="3802" r:id="rId130"/>
    <p:sldId id="4324" r:id="rId131"/>
    <p:sldId id="3805" r:id="rId132"/>
    <p:sldId id="3806" r:id="rId133"/>
    <p:sldId id="3807" r:id="rId134"/>
    <p:sldId id="4638" r:id="rId135"/>
    <p:sldId id="4438" r:id="rId136"/>
    <p:sldId id="4343" r:id="rId137"/>
    <p:sldId id="4344" r:id="rId138"/>
    <p:sldId id="4964" r:id="rId139"/>
    <p:sldId id="4965" r:id="rId140"/>
    <p:sldId id="4982" r:id="rId141"/>
    <p:sldId id="5250" r:id="rId142"/>
    <p:sldId id="5026" r:id="rId143"/>
    <p:sldId id="4330" r:id="rId144"/>
    <p:sldId id="4484" r:id="rId145"/>
    <p:sldId id="3652" r:id="rId146"/>
    <p:sldId id="4243" r:id="rId147"/>
    <p:sldId id="4946" r:id="rId148"/>
    <p:sldId id="4926" r:id="rId149"/>
    <p:sldId id="4927" r:id="rId150"/>
    <p:sldId id="5257" r:id="rId151"/>
    <p:sldId id="5258" r:id="rId152"/>
    <p:sldId id="5259" r:id="rId153"/>
    <p:sldId id="5260" r:id="rId154"/>
    <p:sldId id="5261" r:id="rId155"/>
    <p:sldId id="3835" r:id="rId156"/>
    <p:sldId id="3897" r:id="rId1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0478D-5F0E-4E72-92EF-3708755DD837}" type="datetimeFigureOut">
              <a:rPr lang="en-US" smtClean="0"/>
              <a:t>11-Feb-25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49ABA-C356-400D-8F80-2C26D2E89136}" type="slidenum">
              <a:rPr lang="en-US" smtClean="0"/>
              <a:t>‹#›</a:t>
            </a:fld>
            <a:endParaRPr lang="en-US"/>
          </a:p>
        </p:txBody>
      </p:sp>
    </p:spTree>
    <p:extLst>
      <p:ext uri="{BB962C8B-B14F-4D97-AF65-F5344CB8AC3E}">
        <p14:creationId xmlns:p14="http://schemas.microsoft.com/office/powerpoint/2010/main" val="219370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3460DC0-E22A-4268-9626-53D1755A1489}" type="slidenum">
              <a:rPr lang="en-IN" smtClean="0"/>
              <a:t>46</a:t>
            </a:fld>
            <a:endParaRPr lang="en-IN"/>
          </a:p>
        </p:txBody>
      </p:sp>
    </p:spTree>
    <p:extLst>
      <p:ext uri="{BB962C8B-B14F-4D97-AF65-F5344CB8AC3E}">
        <p14:creationId xmlns:p14="http://schemas.microsoft.com/office/powerpoint/2010/main" val="95475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11-02-2025</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
        <p:nvSpPr>
          <p:cNvPr id="7" name="Rectangle: Rounded Corners 6">
            <a:extLst>
              <a:ext uri="{FF2B5EF4-FFF2-40B4-BE49-F238E27FC236}">
                <a16:creationId xmlns:a16="http://schemas.microsoft.com/office/drawing/2014/main" id="{B7AA56A5-6383-DA01-B8B3-B886E00F13B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1" y="2113255"/>
            <a:ext cx="6809295"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4</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வெள்ளி</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A</a:t>
            </a:r>
          </a:p>
        </p:txBody>
      </p:sp>
      <p:pic>
        <p:nvPicPr>
          <p:cNvPr id="2" name="Picture 2">
            <a:extLst>
              <a:ext uri="{FF2B5EF4-FFF2-40B4-BE49-F238E27FC236}">
                <a16:creationId xmlns:a16="http://schemas.microsoft.com/office/drawing/2014/main" id="{B26FE561-41F3-3329-E7CF-69B1AB70DD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3728" y="188680"/>
            <a:ext cx="6445847" cy="6445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00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105:47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நாடுகளினின்று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93178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78541"/>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விதைத்திட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மனங்களை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உயர்த்திட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உறவினராய்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மன்னவன் இயேசுவின் பொன்மொழி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59505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76518"/>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இதயங்கள்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இணைக்கும் அன்புக்கு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இணையாய்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பூமியில் ஒன்றுமில்லை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இறைவழி</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முறையிது</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தெரிந்தால்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பகைமையின்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தொல்லை இல்லை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பிரித்திடும்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சுயநல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அறுப்போம்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படைத்திடுவோம்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இறைவழி</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639195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78541"/>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விதைத்திட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மனங்களை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உயர்த்திட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உறவினராய்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மன்னவன் இயேசுவின் பொன்மொழி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3856991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76518"/>
            <a:ext cx="12192000" cy="5813579"/>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மனிதரின்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உரிமைகள்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மறுத்திடும்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சமூகம்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குடும்பமில்லை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எளியவர்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அழிவது தொடர்ந்தால்</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உயிர்ப்பதில்லை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அனைவரும்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நம்மையே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அளிப்போம்</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படைத்திடுவோம்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நாம்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இறைவழி</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60758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78541"/>
            <a:ext cx="12192000" cy="415158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மகிழ்வினை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விதைத்திட</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மனங்களை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உயர்த்திட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உறவினராய்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வருவோம்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மன்னவன் இயேசுவின் பொன்மொழி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நடந்திட</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இறை</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2206931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முழு மனதுடன்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அவ்வாறே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 செய்யவும்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06146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கிறிஸ்து நேற்றும் இன்றும் என்றுமே மாறாதவர்.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 எழுதப்பட்ட திருமுகத்திலிருந்து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1-8</a:t>
            </a:r>
          </a:p>
        </p:txBody>
      </p:sp>
    </p:spTree>
    <p:extLst>
      <p:ext uri="{BB962C8B-B14F-4D97-AF65-F5344CB8AC3E}">
        <p14:creationId xmlns:p14="http://schemas.microsoft.com/office/powerpoint/2010/main" val="2036280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அன்பில் நிலைத்திருங்கள். அன்னியரை வரவேற்று விருந்தோம்ப மறவாதீர்கள். இவ்வாறு விருந்தோம்பியதால் சிலர் தாங்கள் அறியாமலே வானதூதர்களை மகிழ்ச்சிப்படுத்தியதுண்டு. சிறைப் பட்டவர்களோடு நீங்களும் சிறைப்பட்டிருப்பதாக எண்ணி அவர்களை நினைத்துக் கொள்ளுங்கள். துன்புறக்கூடிய உடல் உங்களுக்கும் உள்ளதால், </a:t>
            </a:r>
          </a:p>
        </p:txBody>
      </p:sp>
    </p:spTree>
    <p:extLst>
      <p:ext uri="{BB962C8B-B14F-4D97-AF65-F5344CB8AC3E}">
        <p14:creationId xmlns:p14="http://schemas.microsoft.com/office/powerpoint/2010/main" val="3591413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துன்புறுத்தப்படுபவர்களை மறவாதீர்கள். திருமணத்தை அனைவரும் உயர்வாக மதியுங்கள். மணவறைப் படுக்கை மாசுறாமல் இருக்கட்டும். காமுகரும் விபசாரத்தில் ஈடுபடுவோரும் கடவுளின் தீர்ப்புக்கு ஆளாவர். பொருளாசையை விலக்கி வாழுங்கள். உள்ளதே போதும் என்று இருங்கள். ஏனெனில், “நான் ஒருபோதும் உன்னைக் கைவிட மாட்டேன்! உன்னை விட்டு விலகமாட்டேன்”</a:t>
            </a:r>
          </a:p>
        </p:txBody>
      </p:sp>
    </p:spTree>
    <p:extLst>
      <p:ext uri="{BB962C8B-B14F-4D97-AF65-F5344CB8AC3E}">
        <p14:creationId xmlns:p14="http://schemas.microsoft.com/office/powerpoint/2010/main" val="4045927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கடவுளே கூறியிருக்கிறார். இதனால், நாம் துணி வோடு, “ஆண்டவரே எனக்குத் துணை, நான் அஞ்ச மாட்டேன்; மனிதர் எனக்கு எதிராக என்ன செய்ய முடியும்?” என்று கூறலாம்.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 கடவுளின் வார்த்தையை எடுத்துச் சொன்ன உங்கள் தலைவர்களை நினைவுகூருங்கள். அவர்களது வாழ்வின் நிறைவை எண்ணிப் பார்த்து, நீங்களும்</a:t>
            </a:r>
          </a:p>
        </p:txBody>
      </p:sp>
    </p:spTree>
    <p:extLst>
      <p:ext uri="{BB962C8B-B14F-4D97-AF65-F5344CB8AC3E}">
        <p14:creationId xmlns:p14="http://schemas.microsoft.com/office/powerpoint/2010/main" val="2608704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அவர்களைப்போல நம்பிக்கையுடையவர்களாய் இருங்கள். இயேசு கிறிஸ்து நேற்றும் இன்றும் என்றுமே மாறாதவர்.</a:t>
            </a:r>
          </a:p>
        </p:txBody>
      </p:sp>
    </p:spTree>
    <p:extLst>
      <p:ext uri="{BB962C8B-B14F-4D97-AF65-F5344CB8AC3E}">
        <p14:creationId xmlns:p14="http://schemas.microsoft.com/office/powerpoint/2010/main" val="1585155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586908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27: 1. 3. 5. 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b-9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ஒளி; அவரே என் மீட்பு.</a:t>
            </a:r>
          </a:p>
        </p:txBody>
      </p:sp>
    </p:spTree>
    <p:extLst>
      <p:ext uri="{BB962C8B-B14F-4D97-AF65-F5344CB8AC3E}">
        <p14:creationId xmlns:p14="http://schemas.microsoft.com/office/powerpoint/2010/main" val="3236421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ஆண்டவரே என் ஒளி; அவரே என் மீட்பு; யாருக்கு நான் அஞ்சவேண்டும்? ஆண்டவரே என் உயிருக்கு அடைக்கலம்; யாருக்கு நான் அஞ்சி நடுங்க வேண்டும்?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ஒளி; அவரே என் மீட்பு.</a:t>
            </a:r>
          </a:p>
        </p:txBody>
      </p:sp>
    </p:spTree>
    <p:extLst>
      <p:ext uri="{BB962C8B-B14F-4D97-AF65-F5344CB8AC3E}">
        <p14:creationId xmlns:p14="http://schemas.microsoft.com/office/powerpoint/2010/main" val="3596244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எனக்கெதிராக ஒரு படையே பாளையமிறங்கினும், என் உள்ளம் அஞ்சாது; எனக்கெதிராகப் போர் எழுந்தாலும், நான் நம்பிக்கையோடு இருப்பேன்.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ஒளி; அவரே என் மீட்பு.</a:t>
            </a:r>
          </a:p>
        </p:txBody>
      </p:sp>
    </p:spTree>
    <p:extLst>
      <p:ext uri="{BB962C8B-B14F-4D97-AF65-F5344CB8AC3E}">
        <p14:creationId xmlns:p14="http://schemas.microsoft.com/office/powerpoint/2010/main" val="18125841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467331"/>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ஏனெனில், கேடுவரும் நாளில் அவர் என்னைத் தம் கூடாரத்தில் மறைத்து வைப்பார்; தம் கூடாரத்தினுள்ளே என்னை ஒளித்து வைப்பார்; குன்றின்மேல் என்னைப் பாதுகாப்பாய் வைப்பார்.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ஒளி; அவரே என் மீட்பு.</a:t>
            </a:r>
          </a:p>
        </p:txBody>
      </p:sp>
    </p:spTree>
    <p:extLst>
      <p:ext uri="{BB962C8B-B14F-4D97-AF65-F5344CB8AC3E}">
        <p14:creationId xmlns:p14="http://schemas.microsoft.com/office/powerpoint/2010/main" val="1553804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முகத்தையே நாடுவேன்.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உமது முகத்தை எனக்கு மறைக்காதிரும்; நீர் சினங்கொண்டு அடியேனை விலக்கிவிடாதிரும்; நீரே எனக்குத் துணை; என் மீட்பராகிய கடவுளே, என்னைத் தள்ளிவிடாதிரும்.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 ஒளி; அவரே என் மீட்பு.</a:t>
            </a:r>
          </a:p>
        </p:txBody>
      </p:sp>
    </p:spTree>
    <p:extLst>
      <p:ext uri="{BB962C8B-B14F-4D97-AF65-F5344CB8AC3E}">
        <p14:creationId xmlns:p14="http://schemas.microsoft.com/office/powerpoint/2010/main" val="9294048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0465"/>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 8: 15</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சீரிய நல் உள்ளத்தோடு வார்த்தையைக் கேட்டு, அதைக் காத்து, மன உறுதியுடன் பலன் தருகிறவர்கள் பேறுபெற்றோர். அல்லேலூயா.</a:t>
            </a:r>
          </a:p>
        </p:txBody>
      </p:sp>
    </p:spTree>
    <p:extLst>
      <p:ext uri="{BB962C8B-B14F-4D97-AF65-F5344CB8AC3E}">
        <p14:creationId xmlns:p14="http://schemas.microsoft.com/office/powerpoint/2010/main" val="13490642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மாற்கு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வெட்டச் செய்த யோவான் இவரே! இவர் உயிருடன் எழுப்பப்பட்டுவிட்டார்;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மாற்கு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6: 14-29</a:t>
            </a:r>
          </a:p>
        </p:txBody>
      </p:sp>
    </p:spTree>
    <p:extLst>
      <p:ext uri="{BB962C8B-B14F-4D97-AF65-F5344CB8AC3E}">
        <p14:creationId xmlns:p14="http://schemas.microsoft.com/office/powerpoint/2010/main" val="1861990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பெயர் எங்கும் பரவியது. ஏரோது அரசனும் அவரைப் பற்றிக் கேள்வியுற்றான். சிலர், “இறந்த திருமுழுக்கு யோவான் உயிருடன் எழுப்பப்பட்டுவிட்டார்; இதனால்தான் இந்த வல்ல செயல்கள் இவரால் ஆற்றப்படுகின்றன” என்றனர். வேறு சிலர், “இவர் எலியா” என்றனர். மற்றும் சிலர், “ஏனைய இறைவாக்கினரைப்போல் இவரும் ஓர் இறைவாக்கினரே” என்றனர். </a:t>
            </a:r>
          </a:p>
        </p:txBody>
      </p:sp>
    </p:spTree>
    <p:extLst>
      <p:ext uri="{BB962C8B-B14F-4D97-AF65-F5344CB8AC3E}">
        <p14:creationId xmlns:p14="http://schemas.microsoft.com/office/powerpoint/2010/main" val="6782201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ஏரோது, “இவர் யோவானே. அவர் தலையை நான் வெட்டச் செய்தேன். ஆனால் அவர் உயிருடன் எழுப்பப்பட்டுவிட்டார்” என்று கூறினான்.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ஏரோது, தன் சகோதரனான பிலிப்பின் மனைவி ஏரோதியாவை மனைவியாக்கிக் கொண்டிருந்தான்; அவள் பொருட்டு ஆள் அனுப்பி யோவானைப் பிடித்துக் கட்டிச் சிறையில் அடைத்திருந்தான்.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ஏரோதிடம்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சகோதரர் மனைவியை நீர் வைத்திருப்பது </a:t>
            </a:r>
          </a:p>
        </p:txBody>
      </p:sp>
    </p:spTree>
    <p:extLst>
      <p:ext uri="{BB962C8B-B14F-4D97-AF65-F5344CB8AC3E}">
        <p14:creationId xmlns:p14="http://schemas.microsoft.com/office/powerpoint/2010/main" val="42635191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 அல்ல” எனச் சொல்லி வந்தார். அப்போது ஏரோதியா அவர்மீது காழ்ப்புணர்வு கொண்டு, அவரைக் கொலை செய்ய விரும்பினாள்; ஆனால் அவளால் இயலவில்லை. ஏனெனில் யோவான் நேர்மையும் தூய்மையும் உள்ளவர் என்பதை ஏரோது அறிந்து அஞ்சி அவருக்குப் பாதுகாப்பு அளித்துவந்தான். அவர் சொல்லைக் கேட்டு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குழப்பமுற்ற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 மனமுவந்து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102151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நாள் ஏரோதியாவுக்கு நல்ல வாய்ப்பு ஒன்று கிடைத்தது. ஏரோது தன் பிறந்த நாளில் அரசவையினருக்கும், ஆயிரத்தவர் தலைவர்களுக்கும் கலிலேய முதன்மைக் குடிமக்களுக்கும் ஒரு விருந்து படைத்தான். அப்போது ஏரோதியாவின் மகள் உள்ளே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நடனமாடி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ஏரோதையும்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விருந்தினரையும்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அகமகிழச்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செய்தாள். அரசன்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அச்சிறுமியிடம்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 என்ன வேண்டுமானாலும் கேள், தருகிறேன்” என்றான். </a:t>
            </a:r>
          </a:p>
        </p:txBody>
      </p:sp>
    </p:spTree>
    <p:extLst>
      <p:ext uri="{BB962C8B-B14F-4D97-AF65-F5344CB8AC3E}">
        <p14:creationId xmlns:p14="http://schemas.microsoft.com/office/powerpoint/2010/main" val="1391265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என்னிடம் எது கேட்டாலும், ஏன் என் அரசில் பாதியையே கேட்டாலும் உனக்குத் தருகிறேன்” என்றும் ஆணையிட்டுக் கூறினான். அவள் வெளியே சென்று, “நான் என்ன கேட்கலாம்?” என்று தன் தாயை வினவினாள். அவள்,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 என்றாள்.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 சிறுமி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விரைந்து வந்து, “திருமுழுக்கு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தலையை ஒரு தட்டில் வைத்து</a:t>
            </a:r>
          </a:p>
        </p:txBody>
      </p:sp>
    </p:spTree>
    <p:extLst>
      <p:ext uri="{BB962C8B-B14F-4D97-AF65-F5344CB8AC3E}">
        <p14:creationId xmlns:p14="http://schemas.microsoft.com/office/powerpoint/2010/main" val="898851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கொடும்” என்று கேட்டாள்.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அரசன் மிக வருந்தினான். ஆனாலும் விருந்தினர் முன் தான் ஆணையிட்டதால் அவளுக்கு அதை மறுக்க விரும்பவில்லை. உடனே அரசன்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அனுப்பி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வருமாறு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சென்று சிறையில் அவருடைய தலையை வெட்டி, அதை ஒரு தட்டில் கொண்டு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அச்சிறுமியிடம்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அவளும்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34342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கேள்வியுற்ற யோவானுடைய சீடர்கள் வந்து அவருடைய உடலை எடுத்துச் சென்று ஒரு கல்லறையில் வைத்தார்கள்.</a:t>
            </a:r>
          </a:p>
        </p:txBody>
      </p:sp>
    </p:spTree>
    <p:extLst>
      <p:ext uri="{BB962C8B-B14F-4D97-AF65-F5344CB8AC3E}">
        <p14:creationId xmlns:p14="http://schemas.microsoft.com/office/powerpoint/2010/main" val="7015938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7155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யார் தந்தார்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106606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982"/>
            <a:ext cx="12192000" cy="415158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நாங்கள் தந்த காணிக்கை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நீர்த்துளி எல்லாம் பூமி கொடுத்தது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மாறும்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ஆகாயம் மாறும்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ஆனாலும் உம் அன்பு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332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7155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யார் தந்தார்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59708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5982"/>
            <a:ext cx="12192000" cy="415158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ஆலயத்தின்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வாசல் வந்தால் அழுகை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ஆனமட்டும் அழுதுவிட்டால் அமைதி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காணிக்கை இல்லை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அர்த்தங்கள் நீர் தானே</a:t>
            </a:r>
          </a:p>
        </p:txBody>
      </p:sp>
    </p:spTree>
    <p:extLst>
      <p:ext uri="{BB962C8B-B14F-4D97-AF65-F5344CB8AC3E}">
        <p14:creationId xmlns:p14="http://schemas.microsoft.com/office/powerpoint/2010/main" val="20675707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7155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தந்தோம்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இப்போதே</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யார் தந்தார்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03124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கொண்டுவருகின்றோம்;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எங்களது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442133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788"/>
            <a:ext cx="12191999"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5:3,5</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அவர்களுக்கு உரியது;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அவர்கள் நாட்டை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62237521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48108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ஆயன் இயேசு என்னுள்ளம் தேடி வருகின்ற நேரமிது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 அவரை ஏற்றிப் போற்றி மகிழும் வேளையிது(2)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தவம் நான் செய்தேன் எந்நன்றி நான் சொல்வேன்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பசியால் வாடும் ஏழையின் நிலையில்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நான் நின்றிருந்தேன்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பரமன் இயேசு என் பாவத்தை அகற்றி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அருளமுதை ஈந்தார் (2)</a:t>
            </a:r>
          </a:p>
        </p:txBody>
      </p:sp>
    </p:spTree>
    <p:extLst>
      <p:ext uri="{BB962C8B-B14F-4D97-AF65-F5344CB8AC3E}">
        <p14:creationId xmlns:p14="http://schemas.microsoft.com/office/powerpoint/2010/main" val="242443508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48108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ஆயன் இயேசு என்னுள்ளம் தேடி வருகின்ற நேரமிது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 அவரை ஏற்றிப் போற்றி மகிழும் வேளையிது(2)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தவம் நான் செய்தேன் எந்நன்றி நான் சொல்வேன்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கருணையின் அமுதே பவித்திர அழகே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காலமெல்லாம் வருவாய்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பெருமையின் வேந்தே பேரருட்சுடரே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பாசத்தினைப் பொழிவாய் (2)</a:t>
            </a:r>
          </a:p>
        </p:txBody>
      </p:sp>
    </p:spTree>
    <p:extLst>
      <p:ext uri="{BB962C8B-B14F-4D97-AF65-F5344CB8AC3E}">
        <p14:creationId xmlns:p14="http://schemas.microsoft.com/office/powerpoint/2010/main" val="37055369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481089"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ஆயன் இயேசு என்னுள்ளம் தேடி வருகின்ற நேரமிது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 அவரை ஏற்றிப் போற்றி மகிழும் வேளையிது(2)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தவம் நான் செய்தேன் எந்நன்றி நான் சொல்வேன்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அகிலமும் உமதே ஆற்றலும் உமதே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ஆண்டவனே எழுவாய்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இகமதில் இனிமை பொழிந்திடும்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இன்புறவே எழுவாய் (2) இன்புறவே எழுவாய்</a:t>
            </a:r>
          </a:p>
        </p:txBody>
      </p:sp>
    </p:spTree>
    <p:extLst>
      <p:ext uri="{BB962C8B-B14F-4D97-AF65-F5344CB8AC3E}">
        <p14:creationId xmlns:p14="http://schemas.microsoft.com/office/powerpoint/2010/main" val="113014782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வலுவூட்டப்பெற்ற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 நம்பிக்கை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58282692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375661"/>
            <a:ext cx="12192000" cy="5813579"/>
          </a:xfrm>
          <a:prstGeom prst="rect">
            <a:avLst/>
          </a:prstGeom>
          <a:noFill/>
        </p:spPr>
        <p:txBody>
          <a:bodyPr wrap="square" rtlCol="0">
            <a:spAutoFit/>
          </a:bodyPr>
          <a:lstStyle/>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742950" indent="-742950">
              <a:lnSpc>
                <a:spcPct val="150000"/>
              </a:lnSpc>
              <a:buAutoNum type="arabicPeriod"/>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ஏழ்மையின்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வழியினைக்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291512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375661"/>
            <a:ext cx="12192000" cy="5813579"/>
          </a:xfrm>
          <a:prstGeom prst="rect">
            <a:avLst/>
          </a:prstGeom>
          <a:noFill/>
        </p:spPr>
        <p:txBody>
          <a:bodyPr wrap="square" rtlCol="0">
            <a:spAutoFit/>
          </a:bodyPr>
          <a:lstStyle/>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அப்போஸ்தலரே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பிணிதீர்க்கும்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உத்தமர்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வேண்டுதலாலே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இவ்வூரின்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362474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பரிபூரண</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பலனுள்ள</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மதுரமுள்ள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 மிகுந்த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ஐந்து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நினைத்து, மனதில்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எலும்புகளையெல்லாம்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a:t>
            </a:r>
          </a:p>
        </p:txBody>
      </p:sp>
    </p:spTree>
    <p:extLst>
      <p:ext uri="{BB962C8B-B14F-4D97-AF65-F5344CB8AC3E}">
        <p14:creationId xmlns:p14="http://schemas.microsoft.com/office/powerpoint/2010/main" val="3677467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412376"/>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நிறுத்தி சிந்தனை செய்கிறேன்.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உயிருள்ள விசுவாசம், நம்பிக்கை, தேவ சிநேகம்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உணர்வுகளையும்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மனம்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இதயத்தில்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வேண்டுமென்று என்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ஆவலோடு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7987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அனுப்பவேண்டுமென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விரும்புகிறீரோ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அம்மரணத்தையும்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வேதனைகளையும்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முழு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சம்மதத்தோடு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இத்தருணமே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1661854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47711173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33724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6465241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06832025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9105</TotalTime>
  <Words>5239</Words>
  <Application>Microsoft Office PowerPoint</Application>
  <PresentationFormat>Widescreen</PresentationFormat>
  <Paragraphs>559</Paragraphs>
  <Slides>156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156</vt:i4>
      </vt:variant>
    </vt:vector>
  </HeadingPairs>
  <TitlesOfParts>
    <vt:vector size="165"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97</cp:revision>
  <dcterms:created xsi:type="dcterms:W3CDTF">2022-07-13T11:51:49Z</dcterms:created>
  <dcterms:modified xsi:type="dcterms:W3CDTF">2025-02-11T05:32:52Z</dcterms:modified>
</cp:coreProperties>
</file>