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09" r:id="rId2"/>
    <p:sldId id="4966" r:id="rId3"/>
    <p:sldId id="4534" r:id="rId4"/>
    <p:sldId id="4519" r:id="rId5"/>
    <p:sldId id="4520" r:id="rId6"/>
    <p:sldId id="4521" r:id="rId7"/>
    <p:sldId id="4522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4959" r:id="rId35"/>
    <p:sldId id="4023" r:id="rId36"/>
    <p:sldId id="3290" r:id="rId37"/>
    <p:sldId id="3292" r:id="rId38"/>
    <p:sldId id="5035" r:id="rId39"/>
    <p:sldId id="5036" r:id="rId40"/>
    <p:sldId id="5262" r:id="rId41"/>
    <p:sldId id="3259" r:id="rId42"/>
    <p:sldId id="3297" r:id="rId43"/>
    <p:sldId id="3320" r:id="rId44"/>
    <p:sldId id="5037" r:id="rId45"/>
    <p:sldId id="5038" r:id="rId46"/>
    <p:sldId id="5263" r:id="rId47"/>
    <p:sldId id="3246" r:id="rId48"/>
    <p:sldId id="3260" r:id="rId49"/>
    <p:sldId id="3303" r:id="rId50"/>
    <p:sldId id="3338" r:id="rId51"/>
    <p:sldId id="5040" r:id="rId52"/>
    <p:sldId id="1378" r:id="rId53"/>
    <p:sldId id="4482" r:id="rId54"/>
    <p:sldId id="4967" r:id="rId55"/>
    <p:sldId id="4452" r:id="rId56"/>
    <p:sldId id="4451" r:id="rId57"/>
    <p:sldId id="4138" r:id="rId58"/>
    <p:sldId id="4960" r:id="rId59"/>
    <p:sldId id="5034" r:id="rId60"/>
    <p:sldId id="3424" r:id="rId61"/>
    <p:sldId id="1470" r:id="rId62"/>
    <p:sldId id="1471" r:id="rId63"/>
    <p:sldId id="1472" r:id="rId64"/>
    <p:sldId id="4246" r:id="rId65"/>
    <p:sldId id="4247" r:id="rId66"/>
    <p:sldId id="4286" r:id="rId67"/>
    <p:sldId id="1476" r:id="rId68"/>
    <p:sldId id="3972" r:id="rId69"/>
    <p:sldId id="4297" r:id="rId70"/>
    <p:sldId id="4287" r:id="rId71"/>
    <p:sldId id="1480" r:id="rId72"/>
    <p:sldId id="4250" r:id="rId73"/>
    <p:sldId id="4251" r:id="rId74"/>
    <p:sldId id="4288" r:id="rId75"/>
    <p:sldId id="1485" r:id="rId76"/>
    <p:sldId id="4253" r:id="rId77"/>
    <p:sldId id="4254" r:id="rId78"/>
    <p:sldId id="4289" r:id="rId79"/>
    <p:sldId id="1489" r:id="rId80"/>
    <p:sldId id="4485" r:id="rId81"/>
    <p:sldId id="4256" r:id="rId82"/>
    <p:sldId id="4290" r:id="rId83"/>
    <p:sldId id="1494" r:id="rId84"/>
    <p:sldId id="4257" r:id="rId85"/>
    <p:sldId id="4258" r:id="rId86"/>
    <p:sldId id="4291" r:id="rId87"/>
    <p:sldId id="1499" r:id="rId88"/>
    <p:sldId id="4486" r:id="rId89"/>
    <p:sldId id="4260" r:id="rId90"/>
    <p:sldId id="4298" r:id="rId91"/>
    <p:sldId id="4292" r:id="rId92"/>
    <p:sldId id="4299" r:id="rId93"/>
    <p:sldId id="4262" r:id="rId94"/>
    <p:sldId id="4263" r:id="rId95"/>
    <p:sldId id="4293" r:id="rId96"/>
    <p:sldId id="4300" r:id="rId97"/>
    <p:sldId id="4301" r:id="rId98"/>
    <p:sldId id="4302" r:id="rId99"/>
    <p:sldId id="4303" r:id="rId100"/>
    <p:sldId id="4304" r:id="rId101"/>
    <p:sldId id="4305" r:id="rId102"/>
    <p:sldId id="4306" r:id="rId103"/>
    <p:sldId id="4307" r:id="rId104"/>
    <p:sldId id="4483" r:id="rId105"/>
    <p:sldId id="3784" r:id="rId106"/>
    <p:sldId id="3785" r:id="rId107"/>
    <p:sldId id="3786" r:id="rId108"/>
    <p:sldId id="4322" r:id="rId109"/>
    <p:sldId id="3788" r:id="rId110"/>
    <p:sldId id="3789" r:id="rId111"/>
    <p:sldId id="3790" r:id="rId112"/>
    <p:sldId id="3791" r:id="rId113"/>
    <p:sldId id="3792" r:id="rId114"/>
    <p:sldId id="3793" r:id="rId115"/>
    <p:sldId id="3794" r:id="rId116"/>
    <p:sldId id="3795" r:id="rId117"/>
    <p:sldId id="3796" r:id="rId118"/>
    <p:sldId id="3797" r:id="rId119"/>
    <p:sldId id="3798" r:id="rId120"/>
    <p:sldId id="3799" r:id="rId121"/>
    <p:sldId id="3800" r:id="rId122"/>
    <p:sldId id="4323" r:id="rId123"/>
    <p:sldId id="4295" r:id="rId124"/>
    <p:sldId id="3802" r:id="rId125"/>
    <p:sldId id="4324" r:id="rId126"/>
    <p:sldId id="3805" r:id="rId127"/>
    <p:sldId id="3806" r:id="rId128"/>
    <p:sldId id="3807" r:id="rId129"/>
    <p:sldId id="4961" r:id="rId130"/>
    <p:sldId id="3684" r:id="rId131"/>
    <p:sldId id="3872" r:id="rId132"/>
    <p:sldId id="4071" r:id="rId133"/>
    <p:sldId id="4069" r:id="rId134"/>
    <p:sldId id="4072" r:id="rId135"/>
    <p:sldId id="4982" r:id="rId136"/>
    <p:sldId id="5250" r:id="rId137"/>
    <p:sldId id="4964" r:id="rId138"/>
    <p:sldId id="4965" r:id="rId139"/>
    <p:sldId id="4962" r:id="rId140"/>
    <p:sldId id="4330" r:id="rId141"/>
    <p:sldId id="4484" r:id="rId142"/>
    <p:sldId id="5033" r:id="rId143"/>
    <p:sldId id="4928" r:id="rId144"/>
    <p:sldId id="4929" r:id="rId145"/>
    <p:sldId id="4930" r:id="rId146"/>
    <p:sldId id="5257" r:id="rId147"/>
    <p:sldId id="5258" r:id="rId148"/>
    <p:sldId id="5259" r:id="rId149"/>
    <p:sldId id="5260" r:id="rId150"/>
    <p:sldId id="5261" r:id="rId151"/>
    <p:sldId id="3835" r:id="rId152"/>
    <p:sldId id="3897" r:id="rId1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presProps" Target="pres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FA1C612-31A5-E974-81B1-DF6B7ADE1C55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121137" y="1924454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US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3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செவ்வாய்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FBC0889-8496-BBF2-4487-635A96522E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8" r="14177"/>
          <a:stretch/>
        </p:blipFill>
        <p:spPr bwMode="auto">
          <a:xfrm>
            <a:off x="8088199" y="-17396"/>
            <a:ext cx="38932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822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95:1,6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உலகம் அனைத்துமே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உள்ளன;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புகழ்ச்சியும்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திருத்தலத்தில் உள்ளன.</a:t>
            </a:r>
          </a:p>
        </p:txBody>
      </p:sp>
    </p:spTree>
    <p:extLst>
      <p:ext uri="{BB962C8B-B14F-4D97-AF65-F5344CB8AC3E}">
        <p14:creationId xmlns:p14="http://schemas.microsoft.com/office/powerpoint/2010/main" val="4111139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விடுதலை ராகங்கள் விடியலின் கீதங்கள்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முழங்கிட வாருங்களே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 உலகமைத்திட புதுவழி படைத்திட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அன்புடன் வாருங்களே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வாருங்கள் ஆலயம் வாருங்கள்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அனைவரும் வாருங்களே - 2</a:t>
            </a:r>
          </a:p>
        </p:txBody>
      </p:sp>
    </p:spTree>
    <p:extLst>
      <p:ext uri="{BB962C8B-B14F-4D97-AF65-F5344CB8AC3E}">
        <p14:creationId xmlns:p14="http://schemas.microsoft.com/office/powerpoint/2010/main" val="1888810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அன்புக்காகவும் அமைதிக்காகவும் இயேசு மனுவானார்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உண்மைக்காகவும் நீதிக்காகவும் அவரே பலியானார்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ஒன்று கூடுவோம் உணர்ந்து வாழுவோம்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சுயநலம் நீக்கி பிறர்நலம் காத்து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அன்பினில் நாம் இணைவோம்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வாருங்கள் ஆலயம் வாருங்கள்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அனைவரும் வாருங்களே - 2</a:t>
            </a:r>
          </a:p>
        </p:txBody>
      </p:sp>
    </p:spTree>
    <p:extLst>
      <p:ext uri="{BB962C8B-B14F-4D97-AF65-F5344CB8AC3E}">
        <p14:creationId xmlns:p14="http://schemas.microsoft.com/office/powerpoint/2010/main" val="2438207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விடுதலை ராகங்கள் விடியலின் கீதங்கள்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முழங்கிட வாருங்களே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 உலகமைத்திட புதுவழி படைத்திட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அன்புடன் வாருங்களே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வாருங்கள் ஆலயம் வாருங்கள்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அனைவரும் வாருங்களே - 2</a:t>
            </a:r>
          </a:p>
        </p:txBody>
      </p:sp>
    </p:spTree>
    <p:extLst>
      <p:ext uri="{BB962C8B-B14F-4D97-AF65-F5344CB8AC3E}">
        <p14:creationId xmlns:p14="http://schemas.microsoft.com/office/powerpoint/2010/main" val="422131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ஏழை எளியவர் வாழும் இடங்களே இறைவன் வீடாகும்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வறுமைப் பிடியிலே அலறும் குடில்களே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மொழியாகும்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பகிர்ந்து வாழுவோம் பசியை நீக்குவோம்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அரசின் இனிமையைக் காண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இன்றே முயன்றிடுவோம்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வாருங்கள் ஆலயம் வாருங்கள்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அனைவரும் வாருங்களே - 2</a:t>
            </a:r>
          </a:p>
        </p:txBody>
      </p:sp>
    </p:spTree>
    <p:extLst>
      <p:ext uri="{BB962C8B-B14F-4D97-AF65-F5344CB8AC3E}">
        <p14:creationId xmlns:p14="http://schemas.microsoft.com/office/powerpoint/2010/main" val="1106071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விடுதலை ராகங்கள் விடியலின் கீதங்கள்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முழங்கிட வாருங்களே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 உலகமைத்திட புதுவழி படைத்திட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அன்புடன் வாருங்களே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வாருங்கள் ஆலயம் வாருங்கள்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அனைவரும் வாருங்களே - 2</a:t>
            </a:r>
          </a:p>
        </p:txBody>
      </p:sp>
    </p:spTree>
    <p:extLst>
      <p:ext uri="{BB962C8B-B14F-4D97-AF65-F5344CB8AC3E}">
        <p14:creationId xmlns:p14="http://schemas.microsoft.com/office/powerpoint/2010/main" val="3488964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செயல்களை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மிகுதியான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புரிந்திடத்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87100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நிறைவேற்ற,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எபிரேயருக்கு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10: 1-10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வரப்போகும்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நலன்களின்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எடுத்துக்காட்டவில்லை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அது அவற்றின்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மட்டுமே உள்ளது. எனவேதான் ஆண்டுதோறும் இடைவிடாமல்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வருபவர்களை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நிறைவுள்ளவர்களாக்க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அதற்கு வலிமை இல்லை. அவ்வாறு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இருந்திருந்தால், 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அல்லவா?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வழிபடுபவர்கள்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ஒரே முறையில் தூய்மை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அடைந்திருந்தால்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மாறாக,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என்பதை அந்தப்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ஆண்டுதோறும்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நினைவுபடுத்திக்கொண்டே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காளைகள்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வெள்ளாட்டுக்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கிடாய்கள்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இவற்றின் இரத்தம்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போக்க முடியாது.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அதனால்தான்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வந்தபோது, ``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5652010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ஓர் உடலை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எரிபலிகளும்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உகந்தவையல்ல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நான் கூறியது: என் கடவுளே,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நிறைவேற்ற,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'' என்கிறார்.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``நீர்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எரிபலிகளையும்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5980711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016DB-C420-A487-FC2C-1A0EC8368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1D5F3C-C403-30FD-1D59-2BB671291388}"/>
              </a:ext>
            </a:extLst>
          </p:cNvPr>
          <p:cNvSpPr txBox="1"/>
          <p:nvPr/>
        </p:nvSpPr>
        <p:spPr>
          <a:xfrm>
            <a:off x="0" y="0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உகந்தவையல்ல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'' என்று அவர் முதலில் கூறுகிறார்.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பின்னர் ``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நிறைவேற்ற,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'' என்கிறார்.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பின்னையதை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நிலைக்கச்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முன்னையதை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நீக்கிவிடுகிறார்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திருவுளத்தால்தான்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 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முறை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செலுத்தியதன்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மூலம்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ஆக்கப்பட்டிருக்கிறோம்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5304446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40: 1,3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ad. 6-7a. 9. 10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7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a, 8a)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நிறைவேற்ற கடவுளே, இதோ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பொறுமையுடன் காத்திருந்தேன்; அவரும் என் பக்கம் சாய்ந்து எனது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கேட்டருளினார்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ad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புதியதொரு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பாடலை,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பாடலை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நிறைவேற்ற கடவுளே, இதோ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எரிபலியையும்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கேட்கவில்லை; ஆனால், என் செவிகள்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திறக்கும்படி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எனவே, `இதோ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.'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நிறைவேற்ற கடவுளே, இதோ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5843834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என் நீதியை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நிலைநாட்டிய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மாபெரும் சபையில் அறிவித்தேன்; நான் வாயை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மூடிக்கொண்டிருக்கவில்லை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நீர் இதை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நிறைவேற்ற கடவுளே, இதோ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15697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E94D5-7989-705E-E592-1A0C728A8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E3870C-EC61-BD87-9625-FF63238A89E8}"/>
              </a:ext>
            </a:extLst>
          </p:cNvPr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நீதியை 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மறைத்து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உம் வாக்குப்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பிறழாமையைப்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பற்றியும்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கூறியிருக்கின்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மாபெரும் சபைக்கு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நிறைவேற்ற கடவுளே, இதோ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10618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11: 25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ஞானிகளுக்கும்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இவற்றை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ஆவார்.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3: 31-35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வெளியே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நின்றுகொண்டு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வரச் சொல்லி ஆள்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சூழ்ந்து மக்கள் கூட்டம்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அமர்ந்திருந்தது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“அதோ,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வெளியே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நின்றுகொண்டு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தேடுகிறார்கள்” என்று அவரிடம் சொன்னார்கள்.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யார்?” என்று கேட்டு,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சூழ்ந்து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அமர்ந்திருந்தவர்களைச்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சுற்றிலும் பார்த்து, “இதோ!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ஆவார்”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9848059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 கடவுளே உன் திரு முன்னே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பலியாக அள்ளி தரும் நேரம்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படைத்தேன் என்னை படைத்தேன்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உந்தன் உகந்த காணிக்கையாய்</a:t>
            </a: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வாழும் வாழ்வை பலியாய் தந்தேன் வரமே தருவாய் நீ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போதும் என்ற மனமே தந்து பொறுத்துக்கொள்வாய் நீ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என்னன்பு தேவனும் நீ என் வாழ்வின் ஜீவனும் நீ</a:t>
            </a:r>
          </a:p>
        </p:txBody>
      </p:sp>
    </p:spTree>
    <p:extLst>
      <p:ext uri="{BB962C8B-B14F-4D97-AF65-F5344CB8AC3E}">
        <p14:creationId xmlns:p14="http://schemas.microsoft.com/office/powerpoint/2010/main" val="37691343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 கடவுளே உன் திரு முன்னே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பலியாக அள்ளி தரும் நேரம்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படைத்தேன் என்னை படைத்தேன்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இன்றும் என்றும் உந்தன் உகந்த காணிக்கையாய்</a:t>
            </a:r>
          </a:p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விரும்பும் இறைவன் நீரே உவந்து தர வந்தேன்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மீதி வாழ்வை திருமுன் தந்து நிம்மதி பெறுகின்றேன்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என்னன்பு தேவனும் நீ என் வாழ்வின் ஜீவனும் நீ</a:t>
            </a:r>
          </a:p>
        </p:txBody>
      </p:sp>
    </p:spTree>
    <p:extLst>
      <p:ext uri="{BB962C8B-B14F-4D97-AF65-F5344CB8AC3E}">
        <p14:creationId xmlns:p14="http://schemas.microsoft.com/office/powerpoint/2010/main" val="3308835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பலவாகினும்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பரமன்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சொந்தம்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மணம் காண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58457186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 தரும் நேரம்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தெய்வமே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பிறரன்புப்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பணிகளெல்லாம்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உமதன்றோ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உமதன்புப்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பணியில்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</p:txBody>
      </p:sp>
    </p:spTree>
    <p:extLst>
      <p:ext uri="{BB962C8B-B14F-4D97-AF65-F5344CB8AC3E}">
        <p14:creationId xmlns:p14="http://schemas.microsoft.com/office/powerpoint/2010/main" val="3953320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புனிதப்படுத்தி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இவை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பயன்பட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093530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33:6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உங்கள் முகங்கள்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அவமானத்திற்கு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உள்ளாகாது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8:12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 நானே;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பின்தொடர்பவர்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நடக்கமாட்டார்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வழிகாட்டும்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83972939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150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நேரமிது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உணர்வாய் வா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உயிரே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103485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விதையானேன்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உயிர் தந்தாய்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மரமானேன்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முகிலானேன்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பொழிந்தாய்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மழையானேன்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நதியாக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உறவு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கரம்பற்றி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தரும் நிறைவு</a:t>
            </a:r>
          </a:p>
        </p:txBody>
      </p:sp>
    </p:spTree>
    <p:extLst>
      <p:ext uri="{BB962C8B-B14F-4D97-AF65-F5344CB8AC3E}">
        <p14:creationId xmlns:p14="http://schemas.microsoft.com/office/powerpoint/2010/main" val="85717167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15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பேசும் பூவாய் உன்னோடு நானும் பேச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அமுதாகும்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வரவு</a:t>
            </a: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நேரமிது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வேளையிது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உணர்வாய் வா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உயிரே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338394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திரியானேன்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 வந்தாய்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உயிர் மூச்சு நீ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உருவாக்கும் புது உணர்வு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வழியெல்லாம் துணையாக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ஒன்றான புது நினைவு</a:t>
            </a:r>
          </a:p>
        </p:txBody>
      </p:sp>
    </p:spTree>
    <p:extLst>
      <p:ext uri="{BB962C8B-B14F-4D97-AF65-F5344CB8AC3E}">
        <p14:creationId xmlns:p14="http://schemas.microsoft.com/office/powerpoint/2010/main" val="279595952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150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எந்த நாளும்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வாழ்வு</a:t>
            </a:r>
          </a:p>
          <a:p>
            <a:pPr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நேரமிது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வேளையிது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உணர்வாய் வா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உயிரே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502230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புத்துயிர்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பெற்றுள்ள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 என்றும் பெருமை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358598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கோடி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புதுமைகளைப்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 வரும்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கோமகனே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அந்தோணியே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வந்தோர்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காணாமல்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சென்றதில்லை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எல்லோருக்கும்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அருள்பவரே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நாயகனே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நன்றியுடன்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48323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711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337243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4652411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06832025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9102</TotalTime>
  <Words>5148</Words>
  <Application>Microsoft Office PowerPoint</Application>
  <PresentationFormat>Widescreen</PresentationFormat>
  <Paragraphs>576</Paragraphs>
  <Slides>152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152</vt:i4>
      </vt:variant>
    </vt:vector>
  </HeadingPairs>
  <TitlesOfParts>
    <vt:vector size="161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94</cp:revision>
  <dcterms:created xsi:type="dcterms:W3CDTF">2022-07-13T11:51:49Z</dcterms:created>
  <dcterms:modified xsi:type="dcterms:W3CDTF">2025-02-11T05:09:10Z</dcterms:modified>
</cp:coreProperties>
</file>