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11" r:id="rId2"/>
    <p:sldId id="4966" r:id="rId3"/>
    <p:sldId id="4534" r:id="rId4"/>
    <p:sldId id="4519" r:id="rId5"/>
    <p:sldId id="4520" r:id="rId6"/>
    <p:sldId id="4521" r:id="rId7"/>
    <p:sldId id="452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59" r:id="rId35"/>
    <p:sldId id="4023" r:id="rId36"/>
    <p:sldId id="3290" r:id="rId37"/>
    <p:sldId id="3292" r:id="rId38"/>
    <p:sldId id="5035" r:id="rId39"/>
    <p:sldId id="5036" r:id="rId40"/>
    <p:sldId id="3259" r:id="rId41"/>
    <p:sldId id="3297" r:id="rId42"/>
    <p:sldId id="3298" r:id="rId43"/>
    <p:sldId id="5264" r:id="rId44"/>
    <p:sldId id="3318" r:id="rId45"/>
    <p:sldId id="3246" r:id="rId46"/>
    <p:sldId id="3260" r:id="rId47"/>
    <p:sldId id="3303" r:id="rId48"/>
    <p:sldId id="3338" r:id="rId49"/>
    <p:sldId id="5040" r:id="rId50"/>
    <p:sldId id="1378" r:id="rId51"/>
    <p:sldId id="4482" r:id="rId52"/>
    <p:sldId id="4967" r:id="rId53"/>
    <p:sldId id="4452" r:id="rId54"/>
    <p:sldId id="4451" r:id="rId55"/>
    <p:sldId id="4138" r:id="rId56"/>
    <p:sldId id="4960" r:id="rId57"/>
    <p:sldId id="5034" r:id="rId58"/>
    <p:sldId id="34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448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4293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307" r:id="rId102"/>
    <p:sldId id="4483" r:id="rId103"/>
    <p:sldId id="3784" r:id="rId104"/>
    <p:sldId id="3785" r:id="rId105"/>
    <p:sldId id="3786" r:id="rId106"/>
    <p:sldId id="4322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4323" r:id="rId121"/>
    <p:sldId id="4295" r:id="rId122"/>
    <p:sldId id="3802" r:id="rId123"/>
    <p:sldId id="4324" r:id="rId124"/>
    <p:sldId id="3805" r:id="rId125"/>
    <p:sldId id="3806" r:id="rId126"/>
    <p:sldId id="3807" r:id="rId127"/>
    <p:sldId id="4961" r:id="rId128"/>
    <p:sldId id="3684" r:id="rId129"/>
    <p:sldId id="3872" r:id="rId130"/>
    <p:sldId id="4071" r:id="rId131"/>
    <p:sldId id="4069" r:id="rId132"/>
    <p:sldId id="4072" r:id="rId133"/>
    <p:sldId id="4982" r:id="rId134"/>
    <p:sldId id="5250" r:id="rId135"/>
    <p:sldId id="4964" r:id="rId136"/>
    <p:sldId id="4965" r:id="rId137"/>
    <p:sldId id="4962" r:id="rId138"/>
    <p:sldId id="4330" r:id="rId139"/>
    <p:sldId id="4484" r:id="rId140"/>
    <p:sldId id="4148" r:id="rId141"/>
    <p:sldId id="4380" r:id="rId142"/>
    <p:sldId id="4933" r:id="rId143"/>
    <p:sldId id="4937" r:id="rId144"/>
    <p:sldId id="5257" r:id="rId145"/>
    <p:sldId id="5258" r:id="rId146"/>
    <p:sldId id="5259" r:id="rId147"/>
    <p:sldId id="5260" r:id="rId148"/>
    <p:sldId id="5261" r:id="rId149"/>
    <p:sldId id="3835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FA1C612-31A5-E974-81B1-DF6B7ADE1C55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747248" y="1891553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</a:t>
            </a:r>
            <a:r>
              <a:rPr lang="en-US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B9288C-BEA5-F02C-72D7-E9C2FCEC3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9" t="2761" r="15099" b="8902"/>
          <a:stretch/>
        </p:blipFill>
        <p:spPr bwMode="auto">
          <a:xfrm>
            <a:off x="580285" y="14434"/>
            <a:ext cx="3442447" cy="682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097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95:1,6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உலகம் அனைத்துமே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திருத்தலத்தில் உள்ளன.</a:t>
            </a:r>
          </a:p>
        </p:txBody>
      </p:sp>
    </p:spTree>
    <p:extLst>
      <p:ext uri="{BB962C8B-B14F-4D97-AF65-F5344CB8AC3E}">
        <p14:creationId xmlns:p14="http://schemas.microsoft.com/office/powerpoint/2010/main" val="411113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ராகங்கள் விடியலின் கீதங்கள்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முழங்கிட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 உலகமைத்திட புதுவழி படைத்திட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அன்புடன்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1888810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அன்புக்காகவும் அமைதிக்காகவும் இயேசு மனுவானார்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உண்மைக்காகவும் நீதிக்காகவும் அவரே பலியானார்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ஒன்று கூடுவோம் உணர்ந்து வாழுவோம்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சுயநலம் நீக்கி பிறர்நலம் காத்து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 நாம் இணைவோம்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2438207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ராகங்கள் விடியலின் கீதங்கள்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முழங்கிட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 உலகமைத்திட புதுவழி படைத்திட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அன்புடன்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422131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ஏழை எளியவர் வாழும் இடங்களே இறைவன் வீடாகும்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வறுமைப் பிடியிலே அலறும் குடில்களே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மொழியாகும்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பகிர்ந்து வாழுவோம் பசியை நீக்குவோம்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அரசின் இனிமையைக் காண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இன்றே முயன்றிடுவோம்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1106071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ராகங்கள் விடியலின் கீதங்கள்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முழங்கிட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 உலகமைத்திட புதுவழி படைத்திட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அன்புடன்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3488964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மிகுதியான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புரிந்திடத்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710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நிலையாய் இருந்து, அன்பு செலுத்தி, ஒருவரையொருவர்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19-25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கோவிலின்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திரைச்சீலைக்கு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ஒப்பிடலாம்.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இத்திரைச்சீலை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திருத்தூயகத்திற்குள்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நுழைய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துணிவு உண்டு. ஏனெனில் அவர் இரத்தம் சிந்தி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நமக்கெனப்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அழைத்துச் செல்லும் வழி. மேலும்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அதிகாரம் பெற்ற பெரிய குரு ஒருவர் நமக்கு உண்டு.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ஆதலால், தீய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மனச்சான்றிலிருந்து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நீரில்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நேரிய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நமக்கு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நம்பிக்கைக்கு உரியவர்.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எதிர்நோக்கியிருப்பதைப்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தயக்கமின்றி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அறிக்கையிடுவதில்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52010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ஒருவரையொருவர்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கருத்தாயிருப்போமாக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வழக்கமாகவே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கூட்டங்களில் கலந்து கொள்வதில்லை. நாம் அவ்வாறு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செய்யலாகாது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ஒன்று கூடி ஒருவருக்கொருவர்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ஊக்கமூட்டுவோமாக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இறுதிநாள்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நெருங்கி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காண்கிறோம்; எனவே இன்னும் அதிகமாய்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ஊக்கமூட்டுவோம்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80711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 1-2. 3-4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5-6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நாடுவோரின்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மண்ணுலகும் அதில் நிறைந்துள்ள அனைத்தும் ஆண்டவருடையவை; நிலவுலகும் அதில் வாழ்வனவும் அவருக்கே சொந்தம்.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ஏனெனில், அவரே கடல்கள்மீது அதற்கு அடித்தளமிட்டார்; ஆறுகள்மீது அதை நிலைநாட்டினவரும் அவரே.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ஆண்டவரை நாடுவோரின் தலைமுறையினர் இவர்களே.</a:t>
            </a:r>
          </a:p>
        </p:txBody>
      </p:sp>
    </p:spTree>
    <p:extLst>
      <p:ext uri="{BB962C8B-B14F-4D97-AF65-F5344CB8AC3E}">
        <p14:creationId xmlns:p14="http://schemas.microsoft.com/office/powerpoint/2010/main" val="87309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ஆண்டவரது மலையில் ஏறத் தகுதியுள்ளவர் யார்? அவரது திருத்தலத்தில் நிற்கக்கூடியவர் யார்?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 கைகளும் மாசற்ற மனமும் உடையவர்; பொய்த் தெய்வங்களை நோக்கித் தம் உள்ளத்தை உயர்த்தாதவர்.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ஆண்டவரை நாடுவோரின் தலைமுறையினர் இவர்களே.</a:t>
            </a:r>
          </a:p>
        </p:txBody>
      </p:sp>
    </p:spTree>
    <p:extLst>
      <p:ext uri="{BB962C8B-B14F-4D97-AF65-F5344CB8AC3E}">
        <p14:creationId xmlns:p14="http://schemas.microsoft.com/office/powerpoint/2010/main" val="212129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இவரே ஆண்டவரிடம் ஆசி பெறுவார்; தம் மீட்பராம் கடவுளிடமிருந்து நேர்மையாளர் எனத் தீர்ப்புப் பெறுவார்.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அவரை நாடுவோரின் தலைமுறையினர் இவர்களே; யாக்கோபின் கடவுளது முகத்தைத் தேடுவோர் இவர்களே.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ஆண்டவரை நாடுவோரின் தலைமுறையினர் இவர்களே.</a:t>
            </a:r>
          </a:p>
        </p:txBody>
      </p:sp>
    </p:spTree>
    <p:extLst>
      <p:ext uri="{BB962C8B-B14F-4D97-AF65-F5344CB8AC3E}">
        <p14:creationId xmlns:p14="http://schemas.microsoft.com/office/powerpoint/2010/main" val="297663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31-35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வரச் சொல்லி ஆள்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சூழ்ந்து மக்கள் கூட்டம்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“அதோ,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தேடுகிறார்கள்” என்று அவரிடம் சொன்னார்கள்.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யார்?” என்று கேட்டு,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அமர்ந்திருந்தவர்களைச்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சுற்றிலும் பார்த்து, “இதோ!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ஆவார்”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9848059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வாழ்வை பலியாய் தந்தேன் வரமே தருவாய்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போதும் என்ற மனமே தந்து பொறுத்துக்கொள்வாய்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7691343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விரும்பும் இறைவன் நீரே உவந்து தர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 வாழ்வை திருமுன் தந்து நிம்மதி பெறுகின்றேன்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308835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இவை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9353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33:6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உங்கள் முகங்கள்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83972939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உணர்வாய்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103485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விதையானேன்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தந்தாய்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முகிலானேன்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மழையானேன்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உறவு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கரம்பற்றி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தரும் நிறைவு</a:t>
            </a:r>
          </a:p>
        </p:txBody>
      </p:sp>
    </p:spTree>
    <p:extLst>
      <p:ext uri="{BB962C8B-B14F-4D97-AF65-F5344CB8AC3E}">
        <p14:creationId xmlns:p14="http://schemas.microsoft.com/office/powerpoint/2010/main" val="85717167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பேசும் பூவாய் உன்னோடு நானும் பேச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அமுதாகும்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வரவு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நேரமிது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வேளையிது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உணர்வாய் வா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338394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திரியானேன்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வந்தாய்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மூச்சு நீ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உருவாக்கும் புது உணர்வு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வழியெல்லாம் துணையாக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ஒன்றான புது நினைவு</a:t>
            </a:r>
          </a:p>
        </p:txBody>
      </p:sp>
    </p:spTree>
    <p:extLst>
      <p:ext uri="{BB962C8B-B14F-4D97-AF65-F5344CB8AC3E}">
        <p14:creationId xmlns:p14="http://schemas.microsoft.com/office/powerpoint/2010/main" val="279595952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எந்த நாளும்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நேரமிது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வேளையிது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உணர்வாய் வா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502230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புத்துயிர்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பெற்றுள்ள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என்றும்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58598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9105</TotalTime>
  <Words>5036</Words>
  <Application>Microsoft Office PowerPoint</Application>
  <PresentationFormat>Widescreen</PresentationFormat>
  <Paragraphs>577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99</cp:revision>
  <dcterms:created xsi:type="dcterms:W3CDTF">2022-07-13T11:51:49Z</dcterms:created>
  <dcterms:modified xsi:type="dcterms:W3CDTF">2025-02-11T05:11:46Z</dcterms:modified>
</cp:coreProperties>
</file>