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8" r:id="rId3"/>
    <p:sldId id="4963" r:id="rId4"/>
    <p:sldId id="3438" r:id="rId5"/>
    <p:sldId id="3439" r:id="rId6"/>
    <p:sldId id="4661" r:id="rId7"/>
    <p:sldId id="4662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20" r:id="rId47"/>
    <p:sldId id="4321" r:id="rId48"/>
    <p:sldId id="4322" r:id="rId49"/>
    <p:sldId id="4323" r:id="rId50"/>
    <p:sldId id="4271" r:id="rId51"/>
    <p:sldId id="4272" r:id="rId52"/>
    <p:sldId id="4273" r:id="rId53"/>
    <p:sldId id="4161" r:id="rId54"/>
    <p:sldId id="4959" r:id="rId55"/>
    <p:sldId id="4023" r:id="rId56"/>
    <p:sldId id="5262" r:id="rId57"/>
    <p:sldId id="5263" r:id="rId58"/>
    <p:sldId id="4631" r:id="rId59"/>
    <p:sldId id="4632" r:id="rId60"/>
    <p:sldId id="5264" r:id="rId61"/>
    <p:sldId id="5265" r:id="rId62"/>
    <p:sldId id="5266" r:id="rId63"/>
    <p:sldId id="4633" r:id="rId64"/>
    <p:sldId id="4634" r:id="rId65"/>
    <p:sldId id="5267" r:id="rId66"/>
    <p:sldId id="5268" r:id="rId67"/>
    <p:sldId id="4635" r:id="rId68"/>
    <p:sldId id="4636" r:id="rId69"/>
    <p:sldId id="5269" r:id="rId70"/>
    <p:sldId id="5270" r:id="rId71"/>
    <p:sldId id="4485" r:id="rId72"/>
    <p:sldId id="5271" r:id="rId73"/>
    <p:sldId id="5272" r:id="rId74"/>
    <p:sldId id="4637" r:id="rId75"/>
    <p:sldId id="4638" r:id="rId76"/>
    <p:sldId id="4639" r:id="rId77"/>
    <p:sldId id="4640" r:id="rId78"/>
    <p:sldId id="1378" r:id="rId79"/>
    <p:sldId id="4482" r:id="rId80"/>
    <p:sldId id="3635" r:id="rId81"/>
    <p:sldId id="4244" r:id="rId82"/>
    <p:sldId id="4245" r:id="rId83"/>
    <p:sldId id="3649" r:id="rId84"/>
    <p:sldId id="5251" r:id="rId85"/>
    <p:sldId id="5252" r:id="rId86"/>
    <p:sldId id="5253" r:id="rId87"/>
    <p:sldId id="5254" r:id="rId88"/>
    <p:sldId id="1106" r:id="rId89"/>
    <p:sldId id="4278" r:id="rId90"/>
    <p:sldId id="4279" r:id="rId91"/>
    <p:sldId id="4280" r:id="rId92"/>
    <p:sldId id="4281" r:id="rId93"/>
    <p:sldId id="4283" r:id="rId94"/>
    <p:sldId id="4284" r:id="rId95"/>
    <p:sldId id="4282" r:id="rId96"/>
    <p:sldId id="4964" r:id="rId97"/>
    <p:sldId id="4452" r:id="rId98"/>
    <p:sldId id="4451" r:id="rId99"/>
    <p:sldId id="4138" r:id="rId100"/>
    <p:sldId id="3423" r:id="rId101"/>
    <p:sldId id="4960" r:id="rId102"/>
    <p:sldId id="4324" r:id="rId103"/>
    <p:sldId id="1470" r:id="rId104"/>
    <p:sldId id="1471" r:id="rId105"/>
    <p:sldId id="1472" r:id="rId106"/>
    <p:sldId id="4246" r:id="rId107"/>
    <p:sldId id="4247" r:id="rId108"/>
    <p:sldId id="4286" r:id="rId109"/>
    <p:sldId id="1476" r:id="rId110"/>
    <p:sldId id="4248" r:id="rId111"/>
    <p:sldId id="4249" r:id="rId112"/>
    <p:sldId id="4287" r:id="rId113"/>
    <p:sldId id="1480" r:id="rId114"/>
    <p:sldId id="4250" r:id="rId115"/>
    <p:sldId id="4251" r:id="rId116"/>
    <p:sldId id="4252" r:id="rId117"/>
    <p:sldId id="4288" r:id="rId118"/>
    <p:sldId id="1485" r:id="rId119"/>
    <p:sldId id="4253" r:id="rId120"/>
    <p:sldId id="4254" r:id="rId121"/>
    <p:sldId id="4289" r:id="rId122"/>
    <p:sldId id="1489" r:id="rId123"/>
    <p:sldId id="4255" r:id="rId124"/>
    <p:sldId id="4256" r:id="rId125"/>
    <p:sldId id="4327" r:id="rId126"/>
    <p:sldId id="4290" r:id="rId127"/>
    <p:sldId id="1494" r:id="rId128"/>
    <p:sldId id="4257" r:id="rId129"/>
    <p:sldId id="4258" r:id="rId130"/>
    <p:sldId id="4259" r:id="rId131"/>
    <p:sldId id="4291" r:id="rId132"/>
    <p:sldId id="1499" r:id="rId133"/>
    <p:sldId id="4261" r:id="rId134"/>
    <p:sldId id="4260" r:id="rId135"/>
    <p:sldId id="4292" r:id="rId136"/>
    <p:sldId id="1504" r:id="rId137"/>
    <p:sldId id="4262" r:id="rId138"/>
    <p:sldId id="4263" r:id="rId139"/>
    <p:sldId id="4328" r:id="rId140"/>
    <p:sldId id="4293" r:id="rId141"/>
    <p:sldId id="4483" r:id="rId142"/>
    <p:sldId id="3784" r:id="rId143"/>
    <p:sldId id="3785" r:id="rId144"/>
    <p:sldId id="3786" r:id="rId145"/>
    <p:sldId id="3787" r:id="rId146"/>
    <p:sldId id="3788" r:id="rId147"/>
    <p:sldId id="3789" r:id="rId148"/>
    <p:sldId id="3790" r:id="rId149"/>
    <p:sldId id="3791" r:id="rId150"/>
    <p:sldId id="3792" r:id="rId151"/>
    <p:sldId id="3793" r:id="rId152"/>
    <p:sldId id="3794" r:id="rId153"/>
    <p:sldId id="3795" r:id="rId154"/>
    <p:sldId id="3796" r:id="rId155"/>
    <p:sldId id="3797" r:id="rId156"/>
    <p:sldId id="3798" r:id="rId157"/>
    <p:sldId id="3799" r:id="rId158"/>
    <p:sldId id="3800" r:id="rId159"/>
    <p:sldId id="3801" r:id="rId160"/>
    <p:sldId id="4294" r:id="rId161"/>
    <p:sldId id="4295" r:id="rId162"/>
    <p:sldId id="4139" r:id="rId163"/>
    <p:sldId id="3805" r:id="rId164"/>
    <p:sldId id="3806" r:id="rId165"/>
    <p:sldId id="3807" r:id="rId166"/>
    <p:sldId id="4961" r:id="rId167"/>
    <p:sldId id="735" r:id="rId168"/>
    <p:sldId id="4729" r:id="rId169"/>
    <p:sldId id="4733" r:id="rId170"/>
    <p:sldId id="4730" r:id="rId171"/>
    <p:sldId id="4734" r:id="rId172"/>
    <p:sldId id="4982" r:id="rId173"/>
    <p:sldId id="5250" r:id="rId174"/>
    <p:sldId id="889" r:id="rId175"/>
    <p:sldId id="4285" r:id="rId176"/>
    <p:sldId id="4962" r:id="rId177"/>
    <p:sldId id="4326" r:id="rId178"/>
    <p:sldId id="4484" r:id="rId179"/>
    <p:sldId id="4040" r:id="rId180"/>
    <p:sldId id="3650" r:id="rId181"/>
    <p:sldId id="4383" r:id="rId182"/>
    <p:sldId id="4144" r:id="rId183"/>
    <p:sldId id="4143" r:id="rId184"/>
    <p:sldId id="4925" r:id="rId185"/>
    <p:sldId id="4947" r:id="rId186"/>
    <p:sldId id="4948" r:id="rId187"/>
    <p:sldId id="5257" r:id="rId188"/>
    <p:sldId id="5258" r:id="rId189"/>
    <p:sldId id="5259" r:id="rId190"/>
    <p:sldId id="5260" r:id="rId191"/>
    <p:sldId id="5261" r:id="rId192"/>
    <p:sldId id="3835" r:id="rId193"/>
    <p:sldId id="3897" r:id="rId1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presProps" Target="pres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ableStyles" Target="tableStyle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C5CFC0-51BC-55FA-B1DA-A93C05F69D7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24044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1-4</a:t>
            </a:r>
          </a:p>
        </p:txBody>
      </p:sp>
    </p:spTree>
    <p:extLst>
      <p:ext uri="{BB962C8B-B14F-4D97-AF65-F5344CB8AC3E}">
        <p14:creationId xmlns:p14="http://schemas.microsoft.com/office/powerpoint/2010/main" val="22162292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செபுலோன்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நப்தலி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பிற்காலத்திலோ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பெருங்கடல்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நிலப்பரப்பு,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மேன்மை வரச் செய்வார்.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சாவின் நிழல்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சுடர்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88291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மகிழ்ச்சியை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அறுவடை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சுமையாக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உடைத்தெறிந்தீர்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87275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ஒடித்தெறிந்தீர்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4604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975139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27: 1. 4. 13-14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4161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மீட்பு; யாருக்கு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உயிருக்கு அடைக்கலம்; யாருக்கு நான் அஞ்சி நடுங்க வேண்டும்?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2474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விண்ணப்பம் செய்தேன்; அதையே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வாழ்நாள் எல்லாம்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அழகை நான் காண வேண்டும்;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கண்டறிய வேண்டும்.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1724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 என்று நான்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காத்திரு;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உள்ளம் வலிமை பெறட்டும்;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17525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ஒத்த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10-13, 17</a:t>
            </a:r>
          </a:p>
        </p:txBody>
      </p:sp>
    </p:spTree>
    <p:extLst>
      <p:ext uri="{BB962C8B-B14F-4D97-AF65-F5344CB8AC3E}">
        <p14:creationId xmlns:p14="http://schemas.microsoft.com/office/powerpoint/2010/main" val="42790258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இதுவே: நீங்கள் ஒத்த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வேண்டாம்.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சச்சரவுகள்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குலோயி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70024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தெரிவித்துள்ளனர்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கேபாவைச்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சொல்லிக்கொள்கிறீர்களாம்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பிளவுபட்டுள்ளாரா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45760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அறிவித்தல் ஆகாது. அவ்வாறு அறிவித்தால்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சிலுவை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80398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172712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23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6160419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12-23</a:t>
            </a:r>
          </a:p>
        </p:txBody>
      </p:sp>
    </p:spTree>
    <p:extLst>
      <p:ext uri="{BB962C8B-B14F-4D97-AF65-F5344CB8AC3E}">
        <p14:creationId xmlns:p14="http://schemas.microsoft.com/office/powerpoint/2010/main" val="23286132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செபுலோன்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நப்தலி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குடியிருந்தார்.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வாக்கு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821177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செபுலோன்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நப்தலி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பெருங்கடல்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நிலப்பரப்பே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பிற இனத்தவர்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சாவின் நிழல்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இயேசு, ‘‘மனம்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9842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நடக்கும்போது,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மற்றவர்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கடலில் 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‘‘என்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உடனே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09812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 அப்பால் சென்றபோது வேறு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தங்கள்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பழுது பார்த்துக்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அவர்களையும் அழைத்தார். உடனே அவர்கள் தங்கள் படகையும்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0707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 முழுவதும் சுற்றி வந்தார்;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7177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180620065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நீ வரும் நாளில் அமைதி வரும்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வரும்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உயர்வு வரும்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தோள்களும்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60570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159096976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புது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தாரகை நீ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40333650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408998915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5604249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 ஒளியைத்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 அன்பைப் பொழிந்தீரே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இதயத்தில் என்னை நினைத்தீரே - உம்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 வாழ்ந்திடுவேன்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 </a:t>
            </a:r>
          </a:p>
        </p:txBody>
      </p:sp>
    </p:spTree>
    <p:extLst>
      <p:ext uri="{BB962C8B-B14F-4D97-AF65-F5344CB8AC3E}">
        <p14:creationId xmlns:p14="http://schemas.microsoft.com/office/powerpoint/2010/main" val="276089693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41552354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 நாளும் வளர்ந்திடவே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ஊக்கம் என்னில்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உள்ளம் நினைப்பதுபோல் -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உலகில் நாளும் வாழ்ந்திடுவேன்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</a:t>
            </a:r>
          </a:p>
        </p:txBody>
      </p:sp>
    </p:spTree>
    <p:extLst>
      <p:ext uri="{BB962C8B-B14F-4D97-AF65-F5344CB8AC3E}">
        <p14:creationId xmlns:p14="http://schemas.microsoft.com/office/powerpoint/2010/main" val="297461668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60650865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6054</Words>
  <Application>Microsoft Office PowerPoint</Application>
  <PresentationFormat>Widescreen</PresentationFormat>
  <Paragraphs>683</Paragraphs>
  <Slides>193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193</vt:i4>
      </vt:variant>
    </vt:vector>
  </HeadingPairs>
  <TitlesOfParts>
    <vt:vector size="20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93</cp:revision>
  <dcterms:created xsi:type="dcterms:W3CDTF">2022-07-13T11:32:32Z</dcterms:created>
  <dcterms:modified xsi:type="dcterms:W3CDTF">2025-02-11T05:28:23Z</dcterms:modified>
</cp:coreProperties>
</file>