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07" r:id="rId2"/>
    <p:sldId id="5026" r:id="rId3"/>
    <p:sldId id="3363" r:id="rId4"/>
    <p:sldId id="4764" r:id="rId5"/>
    <p:sldId id="4877" r:id="rId6"/>
    <p:sldId id="4878" r:id="rId7"/>
    <p:sldId id="4879" r:id="rId8"/>
    <p:sldId id="4880" r:id="rId9"/>
    <p:sldId id="4982" r:id="rId10"/>
    <p:sldId id="4983" r:id="rId11"/>
    <p:sldId id="4984" r:id="rId12"/>
    <p:sldId id="4985" r:id="rId13"/>
    <p:sldId id="4986" r:id="rId14"/>
    <p:sldId id="4987" r:id="rId15"/>
    <p:sldId id="4988" r:id="rId16"/>
    <p:sldId id="4989" r:id="rId17"/>
    <p:sldId id="4990" r:id="rId18"/>
    <p:sldId id="4240" r:id="rId19"/>
    <p:sldId id="4241" r:id="rId20"/>
    <p:sldId id="4991" r:id="rId21"/>
    <p:sldId id="4992" r:id="rId22"/>
    <p:sldId id="4993" r:id="rId23"/>
    <p:sldId id="4994" r:id="rId24"/>
    <p:sldId id="4995" r:id="rId25"/>
    <p:sldId id="4996" r:id="rId26"/>
    <p:sldId id="4997" r:id="rId27"/>
    <p:sldId id="4998" r:id="rId28"/>
    <p:sldId id="4228" r:id="rId29"/>
    <p:sldId id="3999" r:id="rId30"/>
    <p:sldId id="4999" r:id="rId31"/>
    <p:sldId id="5000" r:id="rId32"/>
    <p:sldId id="5001" r:id="rId33"/>
    <p:sldId id="5002" r:id="rId34"/>
    <p:sldId id="5003" r:id="rId35"/>
    <p:sldId id="4956" r:id="rId36"/>
    <p:sldId id="4957" r:id="rId37"/>
    <p:sldId id="5004" r:id="rId38"/>
    <p:sldId id="5005" r:id="rId39"/>
    <p:sldId id="4674" r:id="rId40"/>
    <p:sldId id="3418" r:id="rId41"/>
    <p:sldId id="3290" r:id="rId42"/>
    <p:sldId id="953" r:id="rId43"/>
    <p:sldId id="3708" r:id="rId44"/>
    <p:sldId id="3710" r:id="rId45"/>
    <p:sldId id="3711" r:id="rId46"/>
    <p:sldId id="3712" r:id="rId47"/>
    <p:sldId id="3713" r:id="rId48"/>
    <p:sldId id="3259" r:id="rId49"/>
    <p:sldId id="3297" r:id="rId50"/>
    <p:sldId id="961" r:id="rId51"/>
    <p:sldId id="3714" r:id="rId52"/>
    <p:sldId id="3715" r:id="rId53"/>
    <p:sldId id="3716" r:id="rId54"/>
    <p:sldId id="3850" r:id="rId55"/>
    <p:sldId id="970" r:id="rId56"/>
    <p:sldId id="3717" r:id="rId57"/>
    <p:sldId id="3718" r:id="rId58"/>
    <p:sldId id="3853" r:id="rId59"/>
    <p:sldId id="4672" r:id="rId60"/>
    <p:sldId id="4485" r:id="rId61"/>
    <p:sldId id="4673" r:id="rId62"/>
    <p:sldId id="5006" r:id="rId63"/>
    <p:sldId id="3303" r:id="rId64"/>
    <p:sldId id="3719" r:id="rId65"/>
    <p:sldId id="3720" r:id="rId66"/>
    <p:sldId id="3721" r:id="rId67"/>
    <p:sldId id="3722" r:id="rId68"/>
    <p:sldId id="1378" r:id="rId69"/>
    <p:sldId id="4968" r:id="rId70"/>
    <p:sldId id="5007" r:id="rId71"/>
    <p:sldId id="5008" r:id="rId72"/>
    <p:sldId id="5009" r:id="rId73"/>
    <p:sldId id="5010" r:id="rId74"/>
    <p:sldId id="1106" r:id="rId75"/>
    <p:sldId id="4278" r:id="rId76"/>
    <p:sldId id="4279" r:id="rId77"/>
    <p:sldId id="4280" r:id="rId78"/>
    <p:sldId id="4281" r:id="rId79"/>
    <p:sldId id="4283" r:id="rId80"/>
    <p:sldId id="4284" r:id="rId81"/>
    <p:sldId id="4282" r:id="rId82"/>
    <p:sldId id="4893" r:id="rId83"/>
    <p:sldId id="4642" r:id="rId84"/>
    <p:sldId id="3423" r:id="rId85"/>
    <p:sldId id="4693" r:id="rId86"/>
    <p:sldId id="4324" r:id="rId87"/>
    <p:sldId id="5032" r:id="rId88"/>
    <p:sldId id="5033" r:id="rId89"/>
    <p:sldId id="5034" r:id="rId90"/>
    <p:sldId id="3688" r:id="rId91"/>
    <p:sldId id="3689" r:id="rId92"/>
    <p:sldId id="4491" r:id="rId93"/>
    <p:sldId id="5035" r:id="rId94"/>
    <p:sldId id="3409" r:id="rId95"/>
    <p:sldId id="3447" r:id="rId96"/>
    <p:sldId id="3448" r:id="rId97"/>
    <p:sldId id="4490" r:id="rId98"/>
    <p:sldId id="5036" r:id="rId99"/>
    <p:sldId id="3577" r:id="rId100"/>
    <p:sldId id="3578" r:id="rId101"/>
    <p:sldId id="5037" r:id="rId102"/>
    <p:sldId id="5038" r:id="rId103"/>
    <p:sldId id="5039" r:id="rId104"/>
    <p:sldId id="4488" r:id="rId105"/>
    <p:sldId id="4489" r:id="rId106"/>
    <p:sldId id="5040" r:id="rId107"/>
    <p:sldId id="4483" r:id="rId108"/>
    <p:sldId id="3784" r:id="rId109"/>
    <p:sldId id="3785" r:id="rId110"/>
    <p:sldId id="3786" r:id="rId111"/>
    <p:sldId id="3787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5011" r:id="rId120"/>
    <p:sldId id="5012" r:id="rId121"/>
    <p:sldId id="5013" r:id="rId122"/>
    <p:sldId id="5014" r:id="rId123"/>
    <p:sldId id="5015" r:id="rId124"/>
    <p:sldId id="5016" r:id="rId125"/>
    <p:sldId id="5017" r:id="rId126"/>
    <p:sldId id="5018" r:id="rId127"/>
    <p:sldId id="5019" r:id="rId128"/>
    <p:sldId id="5020" r:id="rId129"/>
    <p:sldId id="5021" r:id="rId130"/>
    <p:sldId id="5022" r:id="rId131"/>
    <p:sldId id="5023" r:id="rId132"/>
    <p:sldId id="4697" r:id="rId133"/>
    <p:sldId id="3461" r:id="rId134"/>
    <p:sldId id="4353" r:id="rId135"/>
    <p:sldId id="4354" r:id="rId136"/>
    <p:sldId id="4577" r:id="rId137"/>
    <p:sldId id="5024" r:id="rId138"/>
    <p:sldId id="5025" r:id="rId139"/>
    <p:sldId id="3415" r:id="rId140"/>
    <p:sldId id="4695" r:id="rId141"/>
    <p:sldId id="4326" r:id="rId142"/>
    <p:sldId id="4484" r:id="rId143"/>
    <p:sldId id="4715" r:id="rId144"/>
    <p:sldId id="4716" r:id="rId145"/>
    <p:sldId id="4925" r:id="rId146"/>
    <p:sldId id="4947" r:id="rId147"/>
    <p:sldId id="4948" r:id="rId148"/>
    <p:sldId id="4949" r:id="rId149"/>
    <p:sldId id="4950" r:id="rId150"/>
    <p:sldId id="4951" r:id="rId151"/>
    <p:sldId id="4952" r:id="rId152"/>
    <p:sldId id="4958" r:id="rId153"/>
    <p:sldId id="4981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14-03-2025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3A1938-16CE-2EE9-8779-EC501C82C762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ent">
            <a:extLst>
              <a:ext uri="{FF2B5EF4-FFF2-40B4-BE49-F238E27FC236}">
                <a16:creationId xmlns:a16="http://schemas.microsoft.com/office/drawing/2014/main" id="{CA600A49-03D9-499E-AA13-D018C1C04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amil Bible அருள்வாக்கு">
            <a:extLst>
              <a:ext uri="{FF2B5EF4-FFF2-40B4-BE49-F238E27FC236}">
                <a16:creationId xmlns:a16="http://schemas.microsoft.com/office/drawing/2014/main" id="{652E2B9B-3813-4A91-887D-D5C5463E4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3" b="17667"/>
          <a:stretch/>
        </p:blipFill>
        <p:spPr bwMode="auto">
          <a:xfrm>
            <a:off x="11279359" y="0"/>
            <a:ext cx="912641" cy="63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2ECF85-7617-4450-9304-CDB0D859AB17}"/>
              </a:ext>
            </a:extLst>
          </p:cNvPr>
          <p:cNvSpPr txBox="1"/>
          <p:nvPr/>
        </p:nvSpPr>
        <p:spPr>
          <a:xfrm>
            <a:off x="0" y="1120810"/>
            <a:ext cx="643665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தவக்காலம்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3ஆம் 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- C</a:t>
            </a:r>
          </a:p>
        </p:txBody>
      </p:sp>
    </p:spTree>
    <p:extLst>
      <p:ext uri="{BB962C8B-B14F-4D97-AF65-F5344CB8AC3E}">
        <p14:creationId xmlns:p14="http://schemas.microsoft.com/office/powerpoint/2010/main" val="802742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0AC49-A54E-F1F4-B6C9-153E8921C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B22CCF-D07F-88DF-C659-12CC823D67D6}"/>
              </a:ext>
            </a:extLst>
          </p:cNvPr>
          <p:cNvSpPr txBox="1"/>
          <p:nvPr/>
        </p:nvSpPr>
        <p:spPr>
          <a:xfrm>
            <a:off x="0" y="3040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24:15-16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கண்கள்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நோக்கியிருக்கின்றன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அவரே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என்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நான் ஆதரவற்றவன்; ஏழை.</a:t>
            </a:r>
          </a:p>
        </p:txBody>
      </p:sp>
    </p:spTree>
    <p:extLst>
      <p:ext uri="{BB962C8B-B14F-4D97-AF65-F5344CB8AC3E}">
        <p14:creationId xmlns:p14="http://schemas.microsoft.com/office/powerpoint/2010/main" val="2552843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36:23-26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சேர்ப்பேன். நான் தூய நீரை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புதிய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கொடுப்பேன்,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79855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சொந்தப்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குருத்துவக்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குலமும் நாம்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அழைத்தார் -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பணித்தார்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உறவின் பாலங்கள் நாம் அமைப்போம் -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உருகும் விழிகளை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துடைப்போம்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567980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922690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மனக்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கதவு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திறப்போம்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கரங்கள்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பலிக்கானால்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அரசுதான்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பிறக்காதோ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812510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745412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993877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2573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763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3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5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036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58591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12353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85580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660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615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849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17758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872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3077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0470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17688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503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131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82610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86473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1924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59367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73995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இரக்கப் பெருக்கத்துக்கும் முழுமையான நன்மைக்கும் காரணரே, பாவிகளின் உண்ணா நோன்புகள், இறைவேண்டல்கள், இரக்கச் செயல்கள் ஆகியவற்றின் வழியாக எங்களுக்குப் பாவ மன்னிப்பை வழங்குகின்றீர்; எங்களது தாழ்ச்சிமிக்க பாவ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நொறுங்குண்ட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9706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திருமகனுமாகிய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					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41758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 என்னை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3: 1-8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,13-15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25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 மோசே மிதியானின் அர்ச்சகராகிய தம் மாமனார் இத்திரோவின் ஆட்டு மந்தையை மேய்த்து வந்தார். அவர் அந்த ஆட்டு மந்தையைப் பாலைநிலத்தின் மேற்றிசையாக ஓட்டிக்கொண்டு கடவுளின் மலையாகிய ஓரேபை வந்தடைந்தார்.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ஆண்டவரின் தூதர்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தீப்பிழம்பில்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எரிந்துகொண்டிருந்தது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92501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25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அம்முட்புதர்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தீய்ந்துபோகவில்லை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``ஏன்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தீய்ந்துபோகவில்லை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இந்த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அப்பக்கமாகச்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கூறிக்கொண்டார்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அணுகி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அழைக்க, அவர் ``இதோ நான்'' என்றார்.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397932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2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அவர், ``இங்கே அணுகி வராதே; உன்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மிதியடிகளை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அகற்றிவிடு; ஏனெனில் நீ நின்று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கொண்டிருக்கிற இந்த இடம் புனிதமான நிலம்''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அவர், ``உங்கள்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நானே‘’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என்றுரைத்தார்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கடவுளை உற்று நோக்க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முகத்தை மூடிக்கொண்டார். அப்போது ஆண்டவர் கூறியது: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20397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25"/>
            <a:ext cx="12192000" cy="7475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துன்பத்தை என் கண்களால்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வேலைவாங்கும்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அதிகாரிகளை முன்னிட்டு அவர்கள் எழுப்பும்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கேட்டேன்; ஆம்,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அறிவேன்.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அந்நாட்டிலிருந்து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பரந்ததோர்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நாட்டிற்கு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``இதோ!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73403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2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என்னை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நான் சொல்ல, `அவர் பெயர் என்ன?' என்று அவர்கள்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வினவினால்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அவர்களுக்கு என்ன சொல்வேன்?''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நானே‘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அவர், ``நீ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நானே'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உங்களிடம்</a:t>
            </a:r>
          </a:p>
        </p:txBody>
      </p:sp>
    </p:spTree>
    <p:extLst>
      <p:ext uri="{BB962C8B-B14F-4D97-AF65-F5344CB8AC3E}">
        <p14:creationId xmlns:p14="http://schemas.microsoft.com/office/powerpoint/2010/main" val="40663557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2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சொல்'' என்றார்.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கூறினார்: ``நீ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- என்னை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 என்று சொல். இதுவே என்றென்றும் என் பெயர்; தலைமுறை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நினைவுச்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இதுவே!'' </a:t>
            </a:r>
          </a:p>
        </p:txBody>
      </p:sp>
    </p:spTree>
    <p:extLst>
      <p:ext uri="{BB962C8B-B14F-4D97-AF65-F5344CB8AC3E}">
        <p14:creationId xmlns:p14="http://schemas.microsoft.com/office/powerpoint/2010/main" val="34750233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103: 1-2. 3-4. 6-7. 8,11 (பல்லவி: 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40158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உயிரே! ஆண்டவரைப் போற்றிடு! என் முழு உளமே! அவரது திருப்பெயரை ஏத்திடு! 2 என் உயிரே! ஆண்டவரைப் போற்றிடு! அவருடைய கனிவான செயல்கள் அனைத்தையும்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977800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40158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அவர்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4 அவர் உன் உயிரைப்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26164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40158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7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தம்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</a:t>
            </a:r>
            <a:endParaRPr lang="en-IN" sz="3600" dirty="0"/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448551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40158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உள்ளவர். 11 அவர் தமக்கு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அஞ்சுவோர்க்குக்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விண்ணளவு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உயர்ந்தது.</a:t>
            </a:r>
            <a:endParaRPr lang="en-IN" sz="3600" dirty="0"/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172808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வாழ்க்கை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அறிவுபுகட்டும்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படிப்பினையாக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10: 1-6,10-12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 நீங்கள் ஒன்றை அறிந்திருக்க வேண்டும் என விரும்புகிறேன். நம் முன்னோர் அனைவரும் மேகத்தின்கீழ் வழிநடந்தனர். அவர்கள் அனைவரும் கடலைக் கடந்து சென்றனர். அவர்கள் அனைவரும் மோசேயோடு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அனைவரும்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ஆன்மிக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அனைவரும்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ஆன்மிகப்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பானத்தைப்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255839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பின்தொடர்ந்து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ஆன்மிகப்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அப்படியிருந்தும்,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பெரும்பான்மையோர்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இருக்கவில்லை.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கொல்லப்பட்டார்கள்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தீயனவற்றில்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ஆசை கொண்டு இருந்தது போல நாமும்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இவை நமக்கு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3934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முணு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முணுத்தனர்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இதனால் அவர்கள் அழிவு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அவர்களைப்போல் நாமும்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முணுமுணுக்கக்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இவையனைத்தும்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எச்சரிக்கையாக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இறுதிக் காலத்தில் வாழும் நமக்கு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அறிவுரையாக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தாம் 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விழுந்துவிடாதபடி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பார்த்துக்கொள்ளட்டும்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29944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124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ஆயன் மந்தையைக் காப்பது போல் 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மகிமையின்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வாழ்த்துகின்றோம்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6197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</a:t>
            </a: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வசனம்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வந்துவிட்டது,'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29938970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124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ஆயன் மந்தையைக் காப்பது போல் 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மகிமையின்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வாழ்த்துகின்றோம்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3327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அனைவரும் அப்படியே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13: 1-9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செலுத்திக்கொண்டிருந்த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கொன்றான் என்ற செய்தியை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இக்கலிலேயருக்கு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மற்றெல்லாக்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பாவிகள்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நினைக்கிறீர்களா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அப்படி அல்ல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அனைவரும்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6681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சீலோவாமிலே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கோபுரம்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பதினெட்டுப்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எல்லாரையும்விடக்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குற்றவாளிகள்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நினைக்கிறீர்களா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அப்படி அல்ல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அனைவரும் அப்படியே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மேலும், இயேசு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கூறினார்: ``ஒருவர்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தோட்டத்தில் அத்திமரம் ஒன்றை நட்டு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9347482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வைத்திருந்தார். அவர் வந்து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தேடியபோது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எதையும் காணவில்லை. எனவே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தொழிலாளரிடம்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மூன்று ஆண்டுகளாக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அத்திமரத்தில்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வருகிறேன்; எதையும் காணவில்லை. ஆகவே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வெட்டிவிடும்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இடத்தை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அடைத்துக்கொண்டிருக்க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வேண்டும்?'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தொழிலாளர்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`ஐயா, இந்த ஆண்டும் இதை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சுற்றிலும் கொத்தி எரு</a:t>
            </a:r>
          </a:p>
        </p:txBody>
      </p:sp>
    </p:spTree>
    <p:extLst>
      <p:ext uri="{BB962C8B-B14F-4D97-AF65-F5344CB8AC3E}">
        <p14:creationId xmlns:p14="http://schemas.microsoft.com/office/powerpoint/2010/main" val="15117406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போடுவேன். அடுத்த ஆண்டு கனி கொடுத்தால் சரி;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 என்று அவரிடம் கூறினார்.''</a:t>
            </a:r>
          </a:p>
        </p:txBody>
      </p:sp>
    </p:spTree>
    <p:extLst>
      <p:ext uri="{BB962C8B-B14F-4D97-AF65-F5344CB8AC3E}">
        <p14:creationId xmlns:p14="http://schemas.microsoft.com/office/powerpoint/2010/main" val="32509212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Wallpaper 793 Jesus Wallpaper 1080p, 2K, 4K, 5K,, 52% OFF">
            <a:extLst>
              <a:ext uri="{FF2B5EF4-FFF2-40B4-BE49-F238E27FC236}">
                <a16:creationId xmlns:a16="http://schemas.microsoft.com/office/drawing/2014/main" id="{0E7CCD2A-05CA-209D-73BA-0053AABAB8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8" b="61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8261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1573814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981338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34147407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662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உனது ஓவியம்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காவியம்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அகிலமென்னும்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ஆலயம் நானும் அதில் ஓர் ஆகமம்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64411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299576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கைவண்ணம்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கிளிகள் பேசும்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இதயம்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வேளையில் வசந்த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என்னை தந்தேன்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67715006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இப்பலிகளால் மன நிறைவு அடைந்து எங்களுக்கு அருள்புரிவீராக; எங்கள் குற்றங்களிலிருந்து எங்களை மன்னிக்க வேண்டுகின்ற நாங்க பிறருடைய குற்றங்களை மன்னிக்க முயல்வோமாக.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53099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06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33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6996669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உமது பேரருளால் உம் நம்பிக்கையாளர் மனத் தூய்மை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ஆண்டுதோறும் பாஸ்கா விழாவின் மறைபொருள்களை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எதிர்பார்த்திருக்கச் செய்கின்றீர்;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பக்தியுள்ள வேண்டல்களிலும் அன்புச் செயல்களிலும்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மேன்மேலும் ஈடுபட்டு,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தங்களுக்குப் புத்துயிர் அளிக்கும் மறைநிகழ்வுகளில்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42051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பங்குகொண்டு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 உரிய அருளை நிறைவாகப் பெறச் செய்கின்றீர்.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1745823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15825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625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பிள்ளைகளின் உள்ளங்களைத் தூய்மைப்படுத்திப் புதுப்பிக்க,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பயனுள்ள இச்சிறப்பான காலத்தை ஏற்படுத்தினீர்;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நாங்கள் மட்டுமீறிய பற்றுதல்களிலிருந்து விடுதலை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நிலையற்றவற்றில் மனதை ஈடுபடுத்தாது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நிலையானவற்றில் மேன்மேலும் மனதைச் செலுத்துமாறு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 தூண்டுகின்ற காலம் இதுவே.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249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497285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1838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2588411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முயற்சிகளால்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தளர்த்தவும்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அளிக்கவும்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கனிவிரக்கத்தைப்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5117207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69233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55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665624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எங்கள்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மனதை மேலே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நற்பண்புகளையும்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801729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நடுங்குகின்றனர்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அவற்றில்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849283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65862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289822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32181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6126602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360563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355079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432735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7931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082633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8274955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8275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26722451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96524544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171977847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45211"/>
            <a:ext cx="12191999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</a:p>
          <a:p>
            <a:pPr algn="ctr">
              <a:lnSpc>
                <a:spcPct val="150000"/>
              </a:lnSpc>
            </a:pP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சமாரியப்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பெண்ணைப்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நற்செய்தி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வாசிக்கப்படும்போது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4:13-14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கொடுக்கும்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நீரூற்று எழும்,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91400237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45211"/>
            <a:ext cx="12191999" cy="6367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 :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83:4-5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 ஆண்டவரே, என் அரசரே, என் கடவுளே உம் பீடங்களில் அடைக்கலான் குருவி தனக்கு வீடும் சிட்டுக் குருவி தன் குஞ்சுகளை வைக்கக் கூடும் கண்டுள்ளன. உமது இல்லத்தில் தங்கியிருப்போர் பேறுபெற்றோர்; அவர்கள் எந்நாளும் உம்மைப் புகழ்ந்து கொண்டே இருப்பார்கள்.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53161364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அலைமோதும் உலகினிலே ஆறதல் நீ தரவேண்டும்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அண்டி வந்தோம் அடைக்கலம்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ஆதரித்தே அரவணைப்பாய் - 2</a:t>
            </a:r>
          </a:p>
        </p:txBody>
      </p:sp>
    </p:spTree>
    <p:extLst>
      <p:ext uri="{BB962C8B-B14F-4D97-AF65-F5344CB8AC3E}">
        <p14:creationId xmlns:p14="http://schemas.microsoft.com/office/powerpoint/2010/main" val="89613900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மனதினிலே போராட்டம் மனிதனையே வாட்டுதையா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குணமதிலே மாறாட்டம் குவலயம்தான் இணைவதெப்போ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-2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02398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வேரறுந்த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மலர்களைப்போல்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உனது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1329081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394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விண்ணகத்தில் உள்ள மறைபொருள்களின் அச்சாரத்தையும் இவ்வுலகில் ஏற்கெனவே விண்ணக உணவால் வளமையையும் பெற்றுள்ள நாங்கள் உம்மைப் பணிவுடன் வேண்டுகின்றோம்: அதனால் மறைபொருளாக எங்களில் திகழ்வது செயலளவிலும் நிறைவு பெறுவதாக.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உம்மை மன்றாடுகின்றோம்.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 மன்றாட்டு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நம்பிக்கையாளரின் இதயங்களை ஆண்டருள உம்மை வேண்டுகின்றோம்: உம் ஊழியர்களுக்குக் கனிவுடன் இந்த அருளை வழங்குவதால் உம் அன்பிலும் பிறரன்பிலும் நிலைத்திருந்து அவர்கள் உம் கட்டளைகளை முழுமையாக நிறைவேற்றுவார்களாக.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621572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 நான் தவறு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கெட்டலைந்து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பிள்ளை நான்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மிருகங்களும்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98623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 நான் தவறு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கெட்டலைந்து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பிள்ளை நான் (2)</a:t>
            </a:r>
            <a:endParaRPr lang="en-IN" sz="3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சோர்ந்தோரே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வாருமென்றீர்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ஆறுதல் வார்த்தை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ஈர்த்ததையா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64265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39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73568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857541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53276324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4934</Words>
  <Application>Microsoft Office PowerPoint</Application>
  <PresentationFormat>Widescreen</PresentationFormat>
  <Paragraphs>471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TAU_Elango_Panchali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116</cp:revision>
  <dcterms:created xsi:type="dcterms:W3CDTF">2022-07-13T11:32:32Z</dcterms:created>
  <dcterms:modified xsi:type="dcterms:W3CDTF">2025-03-14T09:45:02Z</dcterms:modified>
</cp:coreProperties>
</file>