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0"/>
  </p:notesMasterIdLst>
  <p:sldIdLst>
    <p:sldId id="5258" r:id="rId2"/>
    <p:sldId id="4966" r:id="rId3"/>
    <p:sldId id="4226" r:id="rId4"/>
    <p:sldId id="5014" r:id="rId5"/>
    <p:sldId id="3818" r:id="rId6"/>
    <p:sldId id="3819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4959" r:id="rId34"/>
    <p:sldId id="4023" r:id="rId35"/>
    <p:sldId id="3290" r:id="rId36"/>
    <p:sldId id="3292" r:id="rId37"/>
    <p:sldId id="5035" r:id="rId38"/>
    <p:sldId id="5036" r:id="rId39"/>
    <p:sldId id="5050" r:id="rId40"/>
    <p:sldId id="5051" r:id="rId41"/>
    <p:sldId id="5052" r:id="rId42"/>
    <p:sldId id="3259" r:id="rId43"/>
    <p:sldId id="3297" r:id="rId44"/>
    <p:sldId id="3320" r:id="rId45"/>
    <p:sldId id="5256" r:id="rId46"/>
    <p:sldId id="5257" r:id="rId47"/>
    <p:sldId id="3246" r:id="rId48"/>
    <p:sldId id="3260" r:id="rId49"/>
    <p:sldId id="3303" r:id="rId50"/>
    <p:sldId id="3338" r:id="rId51"/>
    <p:sldId id="5040" r:id="rId52"/>
    <p:sldId id="5045" r:id="rId53"/>
    <p:sldId id="1378" r:id="rId54"/>
    <p:sldId id="4482" r:id="rId55"/>
    <p:sldId id="3999" r:id="rId56"/>
    <p:sldId id="4280" r:id="rId57"/>
    <p:sldId id="4235" r:id="rId58"/>
    <p:sldId id="4238" r:id="rId59"/>
    <p:sldId id="4236" r:id="rId60"/>
    <p:sldId id="4960" r:id="rId61"/>
    <p:sldId id="5034" r:id="rId62"/>
    <p:sldId id="34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448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4293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307" r:id="rId106"/>
    <p:sldId id="4483" r:id="rId107"/>
    <p:sldId id="3784" r:id="rId108"/>
    <p:sldId id="3785" r:id="rId109"/>
    <p:sldId id="3786" r:id="rId110"/>
    <p:sldId id="4322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4323" r:id="rId125"/>
    <p:sldId id="4295" r:id="rId126"/>
    <p:sldId id="3802" r:id="rId127"/>
    <p:sldId id="4324" r:id="rId128"/>
    <p:sldId id="3805" r:id="rId129"/>
    <p:sldId id="3806" r:id="rId130"/>
    <p:sldId id="3807" r:id="rId131"/>
    <p:sldId id="4961" r:id="rId132"/>
    <p:sldId id="4340" r:id="rId133"/>
    <p:sldId id="4239" r:id="rId134"/>
    <p:sldId id="4240" r:id="rId135"/>
    <p:sldId id="4241" r:id="rId136"/>
    <p:sldId id="4341" r:id="rId137"/>
    <p:sldId id="4964" r:id="rId138"/>
    <p:sldId id="4965" r:id="rId139"/>
    <p:sldId id="4982" r:id="rId140"/>
    <p:sldId id="5250" r:id="rId141"/>
    <p:sldId id="4962" r:id="rId142"/>
    <p:sldId id="4330" r:id="rId143"/>
    <p:sldId id="4484" r:id="rId144"/>
    <p:sldId id="3651" r:id="rId145"/>
    <p:sldId id="3810" r:id="rId146"/>
    <p:sldId id="3811" r:id="rId147"/>
    <p:sldId id="3812" r:id="rId148"/>
    <p:sldId id="3813" r:id="rId149"/>
    <p:sldId id="4940" r:id="rId150"/>
    <p:sldId id="4944" r:id="rId151"/>
    <p:sldId id="4945" r:id="rId152"/>
    <p:sldId id="5251" r:id="rId153"/>
    <p:sldId id="5252" r:id="rId154"/>
    <p:sldId id="5253" r:id="rId155"/>
    <p:sldId id="5254" r:id="rId156"/>
    <p:sldId id="5255" r:id="rId157"/>
    <p:sldId id="3835" r:id="rId158"/>
    <p:sldId id="3897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9CEC0-BC12-4946-BB67-EDCD4C496612}" type="datetimeFigureOut">
              <a:rPr lang="en-US" smtClean="0"/>
              <a:t>11-Feb-25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BB986-E2E6-42D6-BF6F-380FCA0B0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43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4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7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89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15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96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B117FA-09A4-7CED-A333-C628AFEA9679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நெஞ்சில்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நமையழைத்தார்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சுவைத்திடும்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- 2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தரணியர்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1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சிற்பியும்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கட்டுபவருமாகக்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நகரை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1-2, 8-19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 என்பது நாம் எதிர்நோக்கி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என்னும் உறுதி;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ஐயமற்ற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கீழ்ப்படிந்து,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பெறவிருந்த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தாம் எங்கே போகவேண்டும்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தெரியாதிருந்தும்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அவர் குடியேறி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அன்னியரைப்போல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குடியிருந்தார். ஏனெனில், அவர் அசையாத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நகரை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திட்டமிட்டவரும்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முதியவராயும்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201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இயலாதவராயும்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இருந்தபோதிலும், அவர்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அவர் கருதினார். இவ்வாறு,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திரளான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8071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இவர்கள் எல்லாம்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பெறவில்லையெனினும்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இவ்வுலகில்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தற்காலிகக்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தாய்நாட்டைத்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தெளிவு.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6907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அவர்கள் சிறப்பான ஒரு நாட்டை, அதாவது,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அதனால்தான் கடவுளும் தம்மை, “அவர்களுடைய கடவுள்”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ஒரு நகரை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ஆயத்தப்படுத்தியுள்ளார்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சோதிக்கப்பட்டபோது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583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விளங்கும்”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பெற்றிருந்தபோதிலும்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தம்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பலியிட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முன்வந்தார்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 வல்லவர் என்பதை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அவர் தம் மகனை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நடக்க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ஓர் அறிகுறி.</a:t>
            </a:r>
          </a:p>
        </p:txBody>
      </p:sp>
    </p:spTree>
    <p:extLst>
      <p:ext uri="{BB962C8B-B14F-4D97-AF65-F5344CB8AC3E}">
        <p14:creationId xmlns:p14="http://schemas.microsoft.com/office/powerpoint/2010/main" val="18904428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69-70. 71-73. 74-75 (பல்லவி: 68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தேடிவந்து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69 தம்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70 தொடக்க முதல்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மொழிந்தபடியே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குடும்பத்தில் வல்லமை உடைய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தேடிவந்து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EDEB-2C46-D395-E8E6-A58666DD7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4AA932-C5F8-40FF-81E2-81F233BCDBCF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71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72 அவர்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காட்டி,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73 தமது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நினைவு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தேடிவந்து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2450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BB98-DED1-6FDF-C84F-F68C36A51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25E28B-94C3-E46B-4F8C-7E7110AEE1E9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74 இவ்வாறு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பிடியிலிருந்து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செய்யுமாறு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வழிவகுத்தார்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தேடிவந்து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98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கொள்ளும்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பெறும்பொருட்டு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அளவுக்கு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கீழ்ப்படிகின்றனவே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இவர் யாரோ?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35-41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மாலை நேரம்.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அக்கரைக்குச்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அவர்கள் மக்கள் கூட்டத்தை அனுப்பிவிட்டு,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ஒரு பெரும் புயல் அடித்தது. அலைகள்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தொடர்ந்து மோத, அது தண்ணீரால்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நிரம்பிக்கொண்டிருந்தது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பிற்பகுதியில்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தலையணை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தூங்கிக்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அவர்கள், 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போகிறோமே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இல்லையா?” என்று சொல்லி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கடிந்துகொண்டார். கடலை நோக்கி, 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இரையாதே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அமைதியாயிரு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என்றார், காற்று அடங்கியது; மிகுந்த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 அவர் அவர்களை நோக்கி, ‘‘ஏன்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848059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இன்னும் நம்பிக்கை இல்லையா?” என்று கேட்டார்.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பேரச்சம்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‘‘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கீழ்ப்படிகின்றனவே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இவர் யாரோ?”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பேசிக்கொண்டார்கள்.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82038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27468742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காலத்தின் குரல்தனில் தேவா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 ஓசை கேட்கின்றது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 அந்தமும் ஆகினாய்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மழலையின் சிரிப்பில் உன்னெழில் வதனம்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மலர்ந்திடும் மண்ணிலே</a:t>
            </a:r>
          </a:p>
        </p:txBody>
      </p:sp>
    </p:spTree>
    <p:extLst>
      <p:ext uri="{BB962C8B-B14F-4D97-AF65-F5344CB8AC3E}">
        <p14:creationId xmlns:p14="http://schemas.microsoft.com/office/powerpoint/2010/main" val="23359041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383942887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ஏழையின் வியர்வையில் இறைவா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 தியாகம் தொடர்கின்றது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சமத்துவம் எம்மில் வாழ்ந்திட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 கரங்கள் ஒன்றென இணைவது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விடியலின் ஆரம்பம்</a:t>
            </a:r>
          </a:p>
        </p:txBody>
      </p:sp>
    </p:spTree>
    <p:extLst>
      <p:ext uri="{BB962C8B-B14F-4D97-AF65-F5344CB8AC3E}">
        <p14:creationId xmlns:p14="http://schemas.microsoft.com/office/powerpoint/2010/main" val="278341384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7777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ஒன்று இசைக்கின்றேன் -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நல்குரல் தனிலே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 துடிப்புகளோ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இசையின் குரலுக்குத் தாளங்களே</a:t>
            </a:r>
          </a:p>
        </p:txBody>
      </p:sp>
    </p:spTree>
    <p:extLst>
      <p:ext uri="{BB962C8B-B14F-4D97-AF65-F5344CB8AC3E}">
        <p14:creationId xmlns:p14="http://schemas.microsoft.com/office/powerpoint/2010/main" val="48434544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89636514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மென்மையும்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ஏசுவின்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தாசனாய்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வாழவைத்ததே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352875268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84577708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53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அன்பு 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எளிமையும்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விதையாய்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கணிந்திடுமே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தஞ்சம்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190982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20989741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172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59663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330663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550693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9116</TotalTime>
  <Words>5307</Words>
  <Application>Microsoft Office PowerPoint</Application>
  <PresentationFormat>Widescreen</PresentationFormat>
  <Paragraphs>584</Paragraphs>
  <Slides>158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105</cp:revision>
  <dcterms:created xsi:type="dcterms:W3CDTF">2022-07-13T11:51:49Z</dcterms:created>
  <dcterms:modified xsi:type="dcterms:W3CDTF">2025-02-11T05:17:24Z</dcterms:modified>
</cp:coreProperties>
</file>