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013" r:id="rId2"/>
    <p:sldId id="4966" r:id="rId3"/>
    <p:sldId id="4226" r:id="rId4"/>
    <p:sldId id="5014" r:id="rId5"/>
    <p:sldId id="3818" r:id="rId6"/>
    <p:sldId id="3819" r:id="rId7"/>
    <p:sldId id="4320" r:id="rId8"/>
    <p:sldId id="4321" r:id="rId9"/>
    <p:sldId id="4229" r:id="rId10"/>
    <p:sldId id="4230" r:id="rId11"/>
    <p:sldId id="4957" r:id="rId12"/>
    <p:sldId id="4958" r:id="rId13"/>
    <p:sldId id="1326" r:id="rId14"/>
    <p:sldId id="1327" r:id="rId15"/>
    <p:sldId id="3416" r:id="rId16"/>
    <p:sldId id="362" r:id="rId17"/>
    <p:sldId id="4274" r:id="rId18"/>
    <p:sldId id="4275" r:id="rId19"/>
    <p:sldId id="4276" r:id="rId20"/>
    <p:sldId id="4277" r:id="rId21"/>
    <p:sldId id="3321" r:id="rId22"/>
    <p:sldId id="3323" r:id="rId23"/>
    <p:sldId id="3324" r:id="rId24"/>
    <p:sldId id="3325" r:id="rId25"/>
    <p:sldId id="4316" r:id="rId26"/>
    <p:sldId id="4317" r:id="rId27"/>
    <p:sldId id="4318" r:id="rId28"/>
    <p:sldId id="4319" r:id="rId29"/>
    <p:sldId id="4271" r:id="rId30"/>
    <p:sldId id="4272" r:id="rId31"/>
    <p:sldId id="4273" r:id="rId32"/>
    <p:sldId id="4161" r:id="rId33"/>
    <p:sldId id="4959" r:id="rId34"/>
    <p:sldId id="4023" r:id="rId35"/>
    <p:sldId id="3290" r:id="rId36"/>
    <p:sldId id="3292" r:id="rId37"/>
    <p:sldId id="5035" r:id="rId38"/>
    <p:sldId id="5036" r:id="rId39"/>
    <p:sldId id="3259" r:id="rId40"/>
    <p:sldId id="5259" r:id="rId41"/>
    <p:sldId id="3298" r:id="rId42"/>
    <p:sldId id="3327" r:id="rId43"/>
    <p:sldId id="3328" r:id="rId44"/>
    <p:sldId id="5260" r:id="rId45"/>
    <p:sldId id="3246" r:id="rId46"/>
    <p:sldId id="3260" r:id="rId47"/>
    <p:sldId id="3303" r:id="rId48"/>
    <p:sldId id="3338" r:id="rId49"/>
    <p:sldId id="5040" r:id="rId50"/>
    <p:sldId id="5045" r:id="rId51"/>
    <p:sldId id="1378" r:id="rId52"/>
    <p:sldId id="4482" r:id="rId53"/>
    <p:sldId id="3999" r:id="rId54"/>
    <p:sldId id="4280" r:id="rId55"/>
    <p:sldId id="4235" r:id="rId56"/>
    <p:sldId id="4238" r:id="rId57"/>
    <p:sldId id="4236" r:id="rId58"/>
    <p:sldId id="4960" r:id="rId59"/>
    <p:sldId id="5034" r:id="rId60"/>
    <p:sldId id="3424" r:id="rId61"/>
    <p:sldId id="1470" r:id="rId62"/>
    <p:sldId id="1471" r:id="rId63"/>
    <p:sldId id="1472" r:id="rId64"/>
    <p:sldId id="4246" r:id="rId65"/>
    <p:sldId id="4247" r:id="rId66"/>
    <p:sldId id="4286" r:id="rId67"/>
    <p:sldId id="1476" r:id="rId68"/>
    <p:sldId id="3972" r:id="rId69"/>
    <p:sldId id="4297" r:id="rId70"/>
    <p:sldId id="4287" r:id="rId71"/>
    <p:sldId id="1480" r:id="rId72"/>
    <p:sldId id="4250" r:id="rId73"/>
    <p:sldId id="4251" r:id="rId74"/>
    <p:sldId id="4288" r:id="rId75"/>
    <p:sldId id="1485" r:id="rId76"/>
    <p:sldId id="4253" r:id="rId77"/>
    <p:sldId id="4254" r:id="rId78"/>
    <p:sldId id="4289" r:id="rId79"/>
    <p:sldId id="1489" r:id="rId80"/>
    <p:sldId id="4485" r:id="rId81"/>
    <p:sldId id="4256" r:id="rId82"/>
    <p:sldId id="4290" r:id="rId83"/>
    <p:sldId id="1494" r:id="rId84"/>
    <p:sldId id="4257" r:id="rId85"/>
    <p:sldId id="4258" r:id="rId86"/>
    <p:sldId id="4291" r:id="rId87"/>
    <p:sldId id="1499" r:id="rId88"/>
    <p:sldId id="4486" r:id="rId89"/>
    <p:sldId id="4260" r:id="rId90"/>
    <p:sldId id="4298" r:id="rId91"/>
    <p:sldId id="4292" r:id="rId92"/>
    <p:sldId id="4299" r:id="rId93"/>
    <p:sldId id="4262" r:id="rId94"/>
    <p:sldId id="4263" r:id="rId95"/>
    <p:sldId id="4293" r:id="rId96"/>
    <p:sldId id="4300" r:id="rId97"/>
    <p:sldId id="4301" r:id="rId98"/>
    <p:sldId id="4302" r:id="rId99"/>
    <p:sldId id="4303" r:id="rId100"/>
    <p:sldId id="4304" r:id="rId101"/>
    <p:sldId id="4305" r:id="rId102"/>
    <p:sldId id="4306" r:id="rId103"/>
    <p:sldId id="4307" r:id="rId104"/>
    <p:sldId id="4483" r:id="rId105"/>
    <p:sldId id="3784" r:id="rId106"/>
    <p:sldId id="3785" r:id="rId107"/>
    <p:sldId id="3786" r:id="rId108"/>
    <p:sldId id="4322" r:id="rId109"/>
    <p:sldId id="3788" r:id="rId110"/>
    <p:sldId id="3789" r:id="rId111"/>
    <p:sldId id="3790" r:id="rId112"/>
    <p:sldId id="3791" r:id="rId113"/>
    <p:sldId id="3792" r:id="rId114"/>
    <p:sldId id="3793" r:id="rId115"/>
    <p:sldId id="3794" r:id="rId116"/>
    <p:sldId id="3795" r:id="rId117"/>
    <p:sldId id="3796" r:id="rId118"/>
    <p:sldId id="3797" r:id="rId119"/>
    <p:sldId id="3798" r:id="rId120"/>
    <p:sldId id="3799" r:id="rId121"/>
    <p:sldId id="3800" r:id="rId122"/>
    <p:sldId id="4323" r:id="rId123"/>
    <p:sldId id="4295" r:id="rId124"/>
    <p:sldId id="3802" r:id="rId125"/>
    <p:sldId id="4324" r:id="rId126"/>
    <p:sldId id="3805" r:id="rId127"/>
    <p:sldId id="3806" r:id="rId128"/>
    <p:sldId id="3807" r:id="rId129"/>
    <p:sldId id="4961" r:id="rId130"/>
    <p:sldId id="4340" r:id="rId131"/>
    <p:sldId id="4239" r:id="rId132"/>
    <p:sldId id="4240" r:id="rId133"/>
    <p:sldId id="4241" r:id="rId134"/>
    <p:sldId id="4341" r:id="rId135"/>
    <p:sldId id="4964" r:id="rId136"/>
    <p:sldId id="4965" r:id="rId137"/>
    <p:sldId id="4982" r:id="rId138"/>
    <p:sldId id="5250" r:id="rId139"/>
    <p:sldId id="4962" r:id="rId140"/>
    <p:sldId id="4330" r:id="rId141"/>
    <p:sldId id="4484" r:id="rId142"/>
    <p:sldId id="5258" r:id="rId143"/>
    <p:sldId id="4382" r:id="rId144"/>
    <p:sldId id="4938" r:id="rId145"/>
    <p:sldId id="4939" r:id="rId146"/>
    <p:sldId id="4941" r:id="rId147"/>
    <p:sldId id="4942" r:id="rId148"/>
    <p:sldId id="4943" r:id="rId149"/>
    <p:sldId id="5251" r:id="rId150"/>
    <p:sldId id="5252" r:id="rId151"/>
    <p:sldId id="5253" r:id="rId152"/>
    <p:sldId id="5254" r:id="rId153"/>
    <p:sldId id="5255" r:id="rId154"/>
    <p:sldId id="3835" r:id="rId155"/>
    <p:sldId id="3897" r:id="rId15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theme" Target="theme/theme1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tableStyles" Target="tableStyles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5B117FA-09A4-7CED-A333-C628AFEA9679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-1" y="2113255"/>
            <a:ext cx="6809295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3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வெள்ளி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A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B26FE561-41F3-3329-E7CF-69B1AB70DD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728" y="188680"/>
            <a:ext cx="6445847" cy="6445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8009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5259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95:1,6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புதியதொரு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உலகம் அனைத்துமே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உள்ளன;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புகழ்ச்சியும்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திருத்தலத்தில் உள்ளன.</a:t>
            </a:r>
          </a:p>
        </p:txBody>
      </p:sp>
    </p:spTree>
    <p:extLst>
      <p:ext uri="{BB962C8B-B14F-4D97-AF65-F5344CB8AC3E}">
        <p14:creationId xmlns:p14="http://schemas.microsoft.com/office/powerpoint/2010/main" val="4111139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நம்மில்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இன்னிசை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முழங்கட்டுமே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வளரட்டுமே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அது இகம்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பரவட்டுமே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அண்ணலே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இங்கு நமை அழைத்தார்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மண்ணிலே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பொங்கும்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வாழ்வளித்தார்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வரையில்லா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நமக்களித்தார்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 தம்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கரையில்லாக்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கருணையால்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மீட்டார்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25022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நம்மில்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இன்னிசை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முழங்கட்டுமே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வளரட்டுமே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அது இகம்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பரவட்டுமே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அன்பிலே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நினைத்தார்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உயர்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பண்பிலே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சிறக்க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அழைத்தார்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வரையில்லா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நமக்களித்தார்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 தம்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கரையில்லாக்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கருணையால்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மீட்டார்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19833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நம்மில்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இன்னிசை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முழங்கட்டுமே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வளரட்டுமே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அது இகம்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பரவட்டுமே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விசுவாசம் - அது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குன்றின்மேல்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ஒளிர்கின்ற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திருவிளக்காம்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நீதியும்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உண்மையும்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சுடராம்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 அவை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தீதில்லா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சான்றுகளாம்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93589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நம்மில்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இன்னிசை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முழங்கட்டுமே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வளரட்டுமே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அது இகம்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பரவட்டுமே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3.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இருளெல்லாம்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அழித்திட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ஒளி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கொணர்ந்தார்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நெஞ்சில்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அருள் வளம்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செழித்திட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நமையழைத்தார்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சுவைத்திடும்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- 2 அதை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தரணியர்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மகிழ்ந்திடப்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பகிர்ந்திடுவோம்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66910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செயல்களை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இவ்வாறு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மிகுதியான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புரிந்திடத்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87100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போராட்டத்தையே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 உறுதியோடு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ஏற்றுக்கொண்டீர்கள்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இழந்துவிடாதீர்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எபிரேயருக்கு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எழுதப்பட்ட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10: 32-39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நினைவுகூருங்கள்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நீங்கள் ஒளி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நேரிட்ட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துன்பம் நிறைந்த போராட்டத்தை மன உறுதியோடு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ஏற்றுக்கொண்டீர்கள்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சில வேளைகளில்,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இகழ்ச்சிக்கும்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ஆளாகி,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வேடிக்கைப்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பொருளானீர்கள்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வேறு சில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வேளைகளில்,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இந்நிலைக்கு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ஆளானோரின்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கைதிகளுக்குப்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பரிவிரக்கம்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காட்டினீர்கள்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உடைமைகள்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பறிமுதல்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செய்யப்பட்டபோதும்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மகிழ்ச்சியுடன்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ஏற்றுக்கொண்டீர்கள்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சிறந்த, நிலையான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உடைமைகள்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உள்ளன என்பதை அறிவீர்கள்.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உங்களிடம் இருக்கும்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துணிவைக்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கைவிட்டு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இதற்கு மிகுந்த கைம்மாறு உண்டு.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நிறைவேற்றி,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வாக்களித்ததை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பெற்றுக்கொள்ள உங்களுக்கு மன உறுதி தேவை. </a:t>
            </a:r>
          </a:p>
        </p:txBody>
      </p:sp>
    </p:spTree>
    <p:extLst>
      <p:ext uri="{BB962C8B-B14F-4D97-AF65-F5344CB8AC3E}">
        <p14:creationId xmlns:p14="http://schemas.microsoft.com/office/powerpoint/2010/main" val="15652010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இன்னும், “மிக மிகக் குறுகிய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இருக்கிறது; வர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இருக்கிறவர்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வந்துவிடுவார்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காலம்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தாழ்த்தமாட்டார்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நேர்மையுடன் நடக்கும் என் அடியார்,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அடைவார்.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பின்வாங்கிச்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நாமோ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பின்வாங்கிச்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அழிவுறுவோர்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அல்ல. மாறாக,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ஆவோம்.</a:t>
            </a:r>
          </a:p>
        </p:txBody>
      </p:sp>
    </p:spTree>
    <p:extLst>
      <p:ext uri="{BB962C8B-B14F-4D97-AF65-F5344CB8AC3E}">
        <p14:creationId xmlns:p14="http://schemas.microsoft.com/office/powerpoint/2010/main" val="15980711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 37: 3-4. 5-6. 23-24. 39-40 (பல்லவி: 39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ஆண்டவரிடமிருந்தே மீட்பு நேர்மையாளருக்கு வருகின்றது.</a:t>
            </a:r>
          </a:p>
        </p:txBody>
      </p:sp>
    </p:spTree>
    <p:extLst>
      <p:ext uri="{BB962C8B-B14F-4D97-AF65-F5344CB8AC3E}">
        <p14:creationId xmlns:p14="http://schemas.microsoft.com/office/powerpoint/2010/main" val="479463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ஆண்டவரை நம்பு; நலமானதைச் செய்; நாட்டிலேயே குடியிரு; நம்பத் தக்கவராய் வாழ்.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ஆண்டவரிலேயே மகிழ்ச்சி கொள்; உன் உள்ளத்து விருப்பங்களை அவர் நிறைவேற்றுவார்.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ஆண்டவரிடமிருந்தே மீட்பு நேர்மையாளருக்கு வருகின்றது.</a:t>
            </a:r>
          </a:p>
        </p:txBody>
      </p:sp>
    </p:spTree>
    <p:extLst>
      <p:ext uri="{BB962C8B-B14F-4D97-AF65-F5344CB8AC3E}">
        <p14:creationId xmlns:p14="http://schemas.microsoft.com/office/powerpoint/2010/main" val="87309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உன் வழியை ஆண்டவரிடம் ஒப்படைத்துவிடு; அவரையே நம்பியிரு; அவரே உன் சார்பில் செயலாற்றுவார்.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உன் நேர்மையைக் கதிரொளி போலும், உன் நாணயத்தை நண்பகல் போலும் அவர் விளங்கச் செய்வார்.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ஆண்டவரிடமிருந்தே மீட்பு நேர்மையாளருக்கு வருகின்றது.</a:t>
            </a:r>
          </a:p>
        </p:txBody>
      </p:sp>
    </p:spTree>
    <p:extLst>
      <p:ext uri="{BB962C8B-B14F-4D97-AF65-F5344CB8AC3E}">
        <p14:creationId xmlns:p14="http://schemas.microsoft.com/office/powerpoint/2010/main" val="959851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23 தாம் உவகைகொள்ளும் நடத்தையைக் கொண்ட மனிதரின் காலடிகளை ஆண்டவர் உறுதிப்படுத்துகின்றார்.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24 அவர்கள் விழுந்தாலும் வீழ்ந்துகிடக்க மாட்டார்கள்; ஆண்டவர் அவர்களைத் தம் கையால் தூக்கி நிறுத்துவார்.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ஆண்டவரிடமிருந்தே மீட்பு நேர்மையாளருக்கு வருகின்றது.</a:t>
            </a:r>
          </a:p>
        </p:txBody>
      </p:sp>
    </p:spTree>
    <p:extLst>
      <p:ext uri="{BB962C8B-B14F-4D97-AF65-F5344CB8AC3E}">
        <p14:creationId xmlns:p14="http://schemas.microsoft.com/office/powerpoint/2010/main" val="3300725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39 நேர்மையாளருக்கு மீட்பு ஆண்டவரிடமிருந்து வருகின்றது, நெருக்கடியான நேரத்தில் அவர்களுக்கு வலிமையும் அவரே.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40 ஆண்டவர் துணைநின்று அவர்களை விடுவிக்கின்றார்; பொல்லாரிடமிருந்து அவர்களை விடுவிக்கின்றார்; அவரிடம் அடைக்கலம் புகுந்ததால், அவர்களை மீட்கின்றார்.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ஆண்டவரிடமிருந்தே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மீட்பு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நேர்மையாளருக்கு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வருகின்றது.</a:t>
            </a:r>
          </a:p>
        </p:txBody>
      </p:sp>
    </p:spTree>
    <p:extLst>
      <p:ext uri="{BB962C8B-B14F-4D97-AF65-F5344CB8AC3E}">
        <p14:creationId xmlns:p14="http://schemas.microsoft.com/office/powerpoint/2010/main" val="3093291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6038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11: 25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"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ஞானிகளுக்கும்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அறிஞர்களுக்கும்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இவற்றை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குழந்தைகளுக்கு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வெளிப்படுத்தினீர்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மாற்கு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நிலத்தில்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தெரியாமல் விதை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முளைத்து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வளர்கிறது.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4: 26-34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கூட்டத்தை நோக்கி,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நிகழ்ச்சிக்கு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ஒப்பிடலாம்: நிலத்தில்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எதுவும்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செய்யாமலே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நகர்ந்து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தெரியாமல் விதை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முளைத்து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வளர்கிறது. முதலில் தளிர், பின்பு கதிர்,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கதிர் நிறைய தானியம் என்று நிலம் தானாகவே விளைச்சல் அளிக்கிறது. பயிர்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விளைந்ததும்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அரிவாளோடு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புறப்படுகிறார்;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அறுவடைக்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காலம் </a:t>
            </a: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வந்துவிட்டது” என்று கூறினார்.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அவர்,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எதற்கு ஒப்பிடலாம்? அல்லது எந்த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உவமையால்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அதை எடுத்துச் சொல்லலாம்? அது கடுகு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அது நிலத்தில்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விதைக்கப்படும்பொழுது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சிறியது.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விதைக்கப்பட்டபின்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முளைத்தெழுந்து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செடிகளையும்விடப்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பெரிதாகி,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பறவைகள்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நிழலில்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தங்கக்கூடிய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8480598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அளவுக்குப்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பெருங்கிளைகள்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விடும்” என்று கூறினார்.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கேட்டறியும்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திறமைக்கு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ஏற்ப, அவர் இத்தகைய பல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உவமைகளால்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இறைவார்த்தையை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அவர்களுக்கு எடுத்துரைத்து வந்தார்.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உவமைகள்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இன்றி அவர் அவர்களோடு பேசவில்லை. ஆனால் தனிமையாக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இருந்தபோது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விளக்கிச் சொன்னார்.</a:t>
            </a:r>
          </a:p>
        </p:txBody>
      </p:sp>
    </p:spTree>
    <p:extLst>
      <p:ext uri="{BB962C8B-B14F-4D97-AF65-F5344CB8AC3E}">
        <p14:creationId xmlns:p14="http://schemas.microsoft.com/office/powerpoint/2010/main" val="1820384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5909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பாடும் இனிய பாடல் இறைவா உமக்காக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இகத்தில் காணும் படைப்பு யாவும் இறைவா எனக்காக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385998754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பூத்துக் குலுங்கும் மலர்களும் இங்கு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காய்த்து கனிந்த கனிகளும்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ஓங்கி உயர்ந்த மரங்களும் அதைச்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சூழ்ந்து வளர்ந்த செடிகளும்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இயற்கை கூறும் கவிதைகள் யாவும்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தந்த கொடைகளே (2)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24760763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5909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பாடும் இனிய பாடல் இறைவா உமக்காக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இகத்தில் காணும் படைப்பு யாவும் இறைவா எனக்காக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296150484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பறந்து திரியும் பறவைகள் அவை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பாடும் கடல்வாழ் விலங்குகள்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காற்றும் கடலும் கார்முகில் வான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வில்லும் நிலவும் விண்மீன்களும்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இயற்கை கூறும் கவிதைகள் யாவும்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தந்த கொடைகளே (2)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81847421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5909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பாடும் இனிய பாடல் இறைவா உமக்காக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இகத்தில் காணும் படைப்பு யாவும் இறைவா எனக்காக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109414198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இவற்றைப்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புனிதப்படுத்தி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இவை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பயன்பட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3093530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33:6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செல்லுங்கள்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உங்கள் முகங்கள்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அவமானத்திற்கு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உள்ளாகாது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8:12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 நானே;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பின்தொடர்பவர்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நடக்கமாட்டார்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வழிகாட்டும்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ஒளியைக்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839729398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87777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 ஒன்று இசைக்கின்றேன் -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 நல்குரல் தனிலே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 துடிப்புகளோ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இசையின் குரலுக்குத் தாளங்களே</a:t>
            </a:r>
          </a:p>
        </p:txBody>
      </p:sp>
    </p:spTree>
    <p:extLst>
      <p:ext uri="{BB962C8B-B14F-4D97-AF65-F5344CB8AC3E}">
        <p14:creationId xmlns:p14="http://schemas.microsoft.com/office/powerpoint/2010/main" val="3274687422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8777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காலத்தின் குரல்தனில் தேவா - உன்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காலடி ஓசை கேட்கின்றது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ஆதியும் அந்தமும் ஆகினாய்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மழலையின் சிரிப்பில் உன்னெழில் வதனம்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மலர்ந்திடும் மண்ணிலே</a:t>
            </a:r>
          </a:p>
        </p:txBody>
      </p:sp>
    </p:spTree>
    <p:extLst>
      <p:ext uri="{BB962C8B-B14F-4D97-AF65-F5344CB8AC3E}">
        <p14:creationId xmlns:p14="http://schemas.microsoft.com/office/powerpoint/2010/main" val="2335904185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87777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 ஒன்று இசைக்கின்றேன் -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 நல்குரல் தனிலே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 துடிப்புகளோ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இசையின் குரலுக்குத் தாளங்களே</a:t>
            </a:r>
          </a:p>
        </p:txBody>
      </p:sp>
    </p:spTree>
    <p:extLst>
      <p:ext uri="{BB962C8B-B14F-4D97-AF65-F5344CB8AC3E}">
        <p14:creationId xmlns:p14="http://schemas.microsoft.com/office/powerpoint/2010/main" val="3839428875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8777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ஏழையின் வியர்வையில் இறைவா - உன்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சிலுவையின் தியாகம் தொடர்கின்றது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சமத்துவம் எம்மில் வாழ்ந்திட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உழைக்கும் கரங்கள் ஒன்றென இணைவது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விடியலின் ஆரம்பம்</a:t>
            </a:r>
          </a:p>
        </p:txBody>
      </p:sp>
    </p:spTree>
    <p:extLst>
      <p:ext uri="{BB962C8B-B14F-4D97-AF65-F5344CB8AC3E}">
        <p14:creationId xmlns:p14="http://schemas.microsoft.com/office/powerpoint/2010/main" val="2783413846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87777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 ஒன்று இசைக்கின்றேன் -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 நல்குரல் தனிலே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 துடிப்புகளோ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இசையின் குரலுக்குத் தாளங்களே</a:t>
            </a:r>
          </a:p>
        </p:txBody>
      </p:sp>
    </p:spTree>
    <p:extLst>
      <p:ext uri="{BB962C8B-B14F-4D97-AF65-F5344CB8AC3E}">
        <p14:creationId xmlns:p14="http://schemas.microsoft.com/office/powerpoint/2010/main" val="484345448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புத்துயிர்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பெற்றுள்ள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முன்னிட்டு என்றும் பெருமை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33585988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இயேசுவின் இருதயமே எங்கும் எரிந்திடும் அருள்மயமே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உந்தன் ஆசியும் அருளும் சேர்த்து வந்தால்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ஆனந்தம் நிலைபெறுமே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இறைவனுக்கிதயம் உண்டு - அந்த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இதயத்தில் இரக்கம் உண்டு - 2 - என்றும்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இரங்கிடும் இறைவன் இருப்பதனால்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இங்கு அனைவர்க்கும் வாழ்வு உண்டு - 2</a:t>
            </a:r>
          </a:p>
        </p:txBody>
      </p:sp>
    </p:spTree>
    <p:extLst>
      <p:ext uri="{BB962C8B-B14F-4D97-AF65-F5344CB8AC3E}">
        <p14:creationId xmlns:p14="http://schemas.microsoft.com/office/powerpoint/2010/main" val="2801216698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இயேசுவின் இருதயமே எங்கும் எரிந்திடும் அருள்மயமே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உந்தன் ஆசியும் அருளும் சேர்த்து வந்தால்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ஆனந்தம் நிலைபெறுமே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கடவுளின் கருணை உண்டு அந்த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கருணைக்கு உருவம் உண்டு -2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 உருவத்தில் உதித்தேழும் உயிர் அதனால்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உள்ளத்தில் உவகை உண்டு</a:t>
            </a:r>
          </a:p>
        </p:txBody>
      </p:sp>
    </p:spTree>
    <p:extLst>
      <p:ext uri="{BB962C8B-B14F-4D97-AF65-F5344CB8AC3E}">
        <p14:creationId xmlns:p14="http://schemas.microsoft.com/office/powerpoint/2010/main" val="450045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இதயத்துக்குக்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குடும்பங்களை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கிறிஸ்தவக்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தேவரீர்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உபகாரங்களையும்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சொல்லமுடியாத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நன்மைத்தனத்தையும்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நன்றியறிந்த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பட்சத்தோடு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திருப்பாதத்தில்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சாஷ்டாங்கமாக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விழுந்து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கிடக்கிறோம்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10842530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சகலரையும்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தேவரீர் எங்களை ஆசீர்வதித்து இப்போதும் எப்போதும்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நிழலில்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இளைப்பாறச்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எவரேனும்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நோகச்செய்திருந்தால்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நிந்தைப்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பரிகாரம் செய்கிறோம்.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அவருக்கு </a:t>
            </a:r>
          </a:p>
        </p:txBody>
      </p:sp>
    </p:spTree>
    <p:extLst>
      <p:ext uri="{BB962C8B-B14F-4D97-AF65-F5344CB8AC3E}">
        <p14:creationId xmlns:p14="http://schemas.microsoft.com/office/powerpoint/2010/main" val="3826183779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இதுவுமின்றி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உலகத்திலிருக்கும்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குடும்பங்களுக்காகவும்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பலவீனர்களுக்கு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பலமும்,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விருந்தாப்பியர்களுக்கு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ஊன்றுகோலும்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விதவைகளுக்கு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அனாதைப்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தஞ்சமுமாயிருக்கத்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தயைபுரியும்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ஒவ்வொரு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நோயாளிகள்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அவஸ்தைப்படுகிறவர்கள்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தலைமாட்டிலும்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தேவரீர்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காத்திருப்பீராக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11709664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இரக்கமுள்ள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சிறுபிள்ளைகளை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எவ்வளவோ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பட்சத்தோடு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நேசித்தீரே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விசாரணையிலுள்ள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ஆசீர்வதியும்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விசுவாசத்தையும்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தெய்வ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வளரச்செய்யும்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ஜீவிய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அடைக்கலமாகவும்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மரண சமயத்தில்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36807974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திவ்விய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திருச்சிநேகத்தில்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ஜீவித்து, மரித்து நித்திய காலமும் எங்கள் குடும்பம்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இளைப்பாறக்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நம்பிக்கையை </a:t>
            </a:r>
            <a:r>
              <a:rPr lang="ta-IN" sz="3600" b="1" i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பெயரில் வைக்கிறேன்.</a:t>
            </a:r>
          </a:p>
        </p:txBody>
      </p:sp>
    </p:spTree>
    <p:extLst>
      <p:ext uri="{BB962C8B-B14F-4D97-AF65-F5344CB8AC3E}">
        <p14:creationId xmlns:p14="http://schemas.microsoft.com/office/powerpoint/2010/main" val="1458119514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6172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1596633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73306638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355069379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…………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521071" y="2097741"/>
            <a:ext cx="2359609" cy="2728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3903586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9116</TotalTime>
  <Words>5193</Words>
  <Application>Microsoft Office PowerPoint</Application>
  <PresentationFormat>Widescreen</PresentationFormat>
  <Paragraphs>567</Paragraphs>
  <Slides>155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155</vt:i4>
      </vt:variant>
    </vt:vector>
  </HeadingPairs>
  <TitlesOfParts>
    <vt:vector size="164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108</cp:revision>
  <dcterms:created xsi:type="dcterms:W3CDTF">2022-07-13T11:51:49Z</dcterms:created>
  <dcterms:modified xsi:type="dcterms:W3CDTF">2025-02-11T05:16:26Z</dcterms:modified>
</cp:coreProperties>
</file>