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0"/>
  </p:notesMasterIdLst>
  <p:sldIdLst>
    <p:sldId id="4507" r:id="rId2"/>
    <p:sldId id="3363" r:id="rId3"/>
    <p:sldId id="3633" r:id="rId4"/>
    <p:sldId id="4991" r:id="rId5"/>
    <p:sldId id="4992" r:id="rId6"/>
    <p:sldId id="4993" r:id="rId7"/>
    <p:sldId id="4994" r:id="rId8"/>
    <p:sldId id="4508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4509" r:id="rId33"/>
    <p:sldId id="4510" r:id="rId34"/>
    <p:sldId id="4956" r:id="rId35"/>
    <p:sldId id="4957" r:id="rId36"/>
    <p:sldId id="4958" r:id="rId37"/>
    <p:sldId id="4959" r:id="rId38"/>
    <p:sldId id="3417" r:id="rId39"/>
    <p:sldId id="3418" r:id="rId40"/>
    <p:sldId id="3290" r:id="rId41"/>
    <p:sldId id="3292" r:id="rId42"/>
    <p:sldId id="4995" r:id="rId43"/>
    <p:sldId id="4996" r:id="rId44"/>
    <p:sldId id="4997" r:id="rId45"/>
    <p:sldId id="3259" r:id="rId46"/>
    <p:sldId id="3297" r:id="rId47"/>
    <p:sldId id="3589" r:id="rId48"/>
    <p:sldId id="4998" r:id="rId49"/>
    <p:sldId id="4999" r:id="rId50"/>
    <p:sldId id="5000" r:id="rId51"/>
    <p:sldId id="3622" r:id="rId52"/>
    <p:sldId id="3623" r:id="rId53"/>
    <p:sldId id="5001" r:id="rId54"/>
    <p:sldId id="5002" r:id="rId55"/>
    <p:sldId id="3626" r:id="rId56"/>
    <p:sldId id="4672" r:id="rId57"/>
    <p:sldId id="3246" r:id="rId58"/>
    <p:sldId id="4960" r:id="rId59"/>
    <p:sldId id="4485" r:id="rId60"/>
    <p:sldId id="3303" r:id="rId61"/>
    <p:sldId id="3555" r:id="rId62"/>
    <p:sldId id="5003" r:id="rId63"/>
    <p:sldId id="5004" r:id="rId64"/>
    <p:sldId id="5005" r:id="rId65"/>
    <p:sldId id="1378" r:id="rId66"/>
    <p:sldId id="4968" r:id="rId67"/>
    <p:sldId id="4969" r:id="rId68"/>
    <p:sldId id="4244" r:id="rId69"/>
    <p:sldId id="4245" r:id="rId70"/>
    <p:sldId id="4970" r:id="rId71"/>
    <p:sldId id="1106" r:id="rId72"/>
    <p:sldId id="4278" r:id="rId73"/>
    <p:sldId id="4279" r:id="rId74"/>
    <p:sldId id="4280" r:id="rId75"/>
    <p:sldId id="4281" r:id="rId76"/>
    <p:sldId id="4283" r:id="rId77"/>
    <p:sldId id="4284" r:id="rId78"/>
    <p:sldId id="4282" r:id="rId79"/>
    <p:sldId id="4691" r:id="rId80"/>
    <p:sldId id="4692" r:id="rId81"/>
    <p:sldId id="4693" r:id="rId82"/>
    <p:sldId id="4694" r:id="rId83"/>
    <p:sldId id="4971" r:id="rId84"/>
    <p:sldId id="3408" r:id="rId85"/>
    <p:sldId id="4324" r:id="rId86"/>
    <p:sldId id="4982" r:id="rId87"/>
    <p:sldId id="3447" r:id="rId88"/>
    <p:sldId id="4989" r:id="rId89"/>
    <p:sldId id="4483" r:id="rId90"/>
    <p:sldId id="3784" r:id="rId91"/>
    <p:sldId id="3785" r:id="rId92"/>
    <p:sldId id="3786" r:id="rId93"/>
    <p:sldId id="3787" r:id="rId94"/>
    <p:sldId id="3788" r:id="rId95"/>
    <p:sldId id="3789" r:id="rId96"/>
    <p:sldId id="3790" r:id="rId97"/>
    <p:sldId id="3791" r:id="rId98"/>
    <p:sldId id="3792" r:id="rId99"/>
    <p:sldId id="3793" r:id="rId100"/>
    <p:sldId id="3794" r:id="rId101"/>
    <p:sldId id="3795" r:id="rId102"/>
    <p:sldId id="3796" r:id="rId103"/>
    <p:sldId id="3797" r:id="rId104"/>
    <p:sldId id="3798" r:id="rId105"/>
    <p:sldId id="3799" r:id="rId106"/>
    <p:sldId id="3800" r:id="rId107"/>
    <p:sldId id="3801" r:id="rId108"/>
    <p:sldId id="4294" r:id="rId109"/>
    <p:sldId id="4295" r:id="rId110"/>
    <p:sldId id="4139" r:id="rId111"/>
    <p:sldId id="3805" r:id="rId112"/>
    <p:sldId id="3806" r:id="rId113"/>
    <p:sldId id="3807" r:id="rId114"/>
    <p:sldId id="3461" r:id="rId115"/>
    <p:sldId id="4346" r:id="rId116"/>
    <p:sldId id="3843" r:id="rId117"/>
    <p:sldId id="4347" r:id="rId118"/>
    <p:sldId id="3890" r:id="rId119"/>
    <p:sldId id="4967" r:id="rId120"/>
    <p:sldId id="889" r:id="rId121"/>
    <p:sldId id="4285" r:id="rId122"/>
    <p:sldId id="3415" r:id="rId123"/>
    <p:sldId id="3557" r:id="rId124"/>
    <p:sldId id="3634" r:id="rId125"/>
    <p:sldId id="4326" r:id="rId126"/>
    <p:sldId id="4484" r:id="rId127"/>
    <p:sldId id="4954" r:id="rId128"/>
    <p:sldId id="4955" r:id="rId129"/>
    <p:sldId id="4925" r:id="rId130"/>
    <p:sldId id="4947" r:id="rId131"/>
    <p:sldId id="4948" r:id="rId132"/>
    <p:sldId id="4147" r:id="rId133"/>
    <p:sldId id="3691" r:id="rId134"/>
    <p:sldId id="3692" r:id="rId135"/>
    <p:sldId id="3693" r:id="rId136"/>
    <p:sldId id="4990" r:id="rId137"/>
    <p:sldId id="4981" r:id="rId138"/>
    <p:sldId id="3897" r:id="rId1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0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8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04400" cy="1044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48CD08-9C3B-40B8-A53A-902FA60F6E0C}" type="datetimeFigureOut">
              <a:rPr lang="en-IN" smtClean="0"/>
              <a:t>01-03-2025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60DC0-E22A-4268-9626-53D1755A148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9303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93FC-5B9F-45CF-A24A-1EF017243099}" type="datetimeFigureOut">
              <a:rPr lang="en-IN" smtClean="0"/>
              <a:t>01-03-2025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10E4-2B20-436A-97A1-82B386318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2567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93FC-5B9F-45CF-A24A-1EF017243099}" type="datetimeFigureOut">
              <a:rPr lang="en-IN" smtClean="0"/>
              <a:t>01-03-2025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10E4-2B20-436A-97A1-82B386318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8233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93FC-5B9F-45CF-A24A-1EF017243099}" type="datetimeFigureOut">
              <a:rPr lang="en-IN" smtClean="0"/>
              <a:t>01-03-2025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10E4-2B20-436A-97A1-82B386318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1581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93FC-5B9F-45CF-A24A-1EF017243099}" type="datetimeFigureOut">
              <a:rPr lang="en-IN" smtClean="0"/>
              <a:t>01-03-2025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10E4-2B20-436A-97A1-82B386318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340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93FC-5B9F-45CF-A24A-1EF017243099}" type="datetimeFigureOut">
              <a:rPr lang="en-IN" smtClean="0"/>
              <a:t>01-03-2025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10E4-2B20-436A-97A1-82B386318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6284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93FC-5B9F-45CF-A24A-1EF017243099}" type="datetimeFigureOut">
              <a:rPr lang="en-IN" smtClean="0"/>
              <a:t>01-03-2025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10E4-2B20-436A-97A1-82B386318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4961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93FC-5B9F-45CF-A24A-1EF017243099}" type="datetimeFigureOut">
              <a:rPr lang="en-IN" smtClean="0"/>
              <a:t>01-03-2025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10E4-2B20-436A-97A1-82B386318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3095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93FC-5B9F-45CF-A24A-1EF017243099}" type="datetimeFigureOut">
              <a:rPr lang="en-IN" smtClean="0"/>
              <a:t>01-03-2025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10E4-2B20-436A-97A1-82B386318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4599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93FC-5B9F-45CF-A24A-1EF017243099}" type="datetimeFigureOut">
              <a:rPr lang="en-IN" smtClean="0"/>
              <a:t>01-03-2025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10E4-2B20-436A-97A1-82B386318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9648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93FC-5B9F-45CF-A24A-1EF017243099}" type="datetimeFigureOut">
              <a:rPr lang="en-IN" smtClean="0"/>
              <a:t>01-03-2025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10E4-2B20-436A-97A1-82B386318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6788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93FC-5B9F-45CF-A24A-1EF017243099}" type="datetimeFigureOut">
              <a:rPr lang="en-IN" smtClean="0"/>
              <a:t>01-03-2025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10E4-2B20-436A-97A1-82B386318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8921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993FC-5B9F-45CF-A24A-1EF017243099}" type="datetimeFigureOut">
              <a:rPr lang="en-IN" smtClean="0"/>
              <a:t>01-03-2025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A10E4-2B20-436A-97A1-82B3863189BA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33AF015-5CEC-F6BD-9D3C-8959EE8A2BA7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528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lent">
            <a:extLst>
              <a:ext uri="{FF2B5EF4-FFF2-40B4-BE49-F238E27FC236}">
                <a16:creationId xmlns:a16="http://schemas.microsoft.com/office/drawing/2014/main" id="{CA600A49-03D9-499E-AA13-D018C1C04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Tamil Bible அருள்வாக்கு">
            <a:extLst>
              <a:ext uri="{FF2B5EF4-FFF2-40B4-BE49-F238E27FC236}">
                <a16:creationId xmlns:a16="http://schemas.microsoft.com/office/drawing/2014/main" id="{652E2B9B-3813-4A91-887D-D5C5463E47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3" b="17667"/>
          <a:stretch/>
        </p:blipFill>
        <p:spPr bwMode="auto">
          <a:xfrm>
            <a:off x="11279359" y="0"/>
            <a:ext cx="912641" cy="63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2ECF85-7617-4450-9304-CDB0D859AB17}"/>
              </a:ext>
            </a:extLst>
          </p:cNvPr>
          <p:cNvSpPr txBox="1"/>
          <p:nvPr/>
        </p:nvSpPr>
        <p:spPr>
          <a:xfrm>
            <a:off x="0" y="1120810"/>
            <a:ext cx="643665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தவக்காலம்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 2ஆம் 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 </a:t>
            </a:r>
            <a:r>
              <a:rPr lang="en-IN" sz="4400" b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- C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Panchali" panose="00000400000000000000" pitchFamily="2" charset="0"/>
              <a:cs typeface="TAU_Elango_Panchali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742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6600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26:8-9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இதயம் உம்மிடம் கூறியது: உமது முகத்தைத் தேடினேன்; 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 விரும்பினேன்; ஆண்டவரே, உமது முகத்தை முகத்தைப் பார்க்க விரும்பினேன்; ஆண்டவரே என்னிடமிருந்து திருப்பிக் கொள்ளாதேயும்.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660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24:6,2,22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என்றென்றுமுள்ள உமது இரக்கத்தையும் உமது பேரன்பையும் நினை ந்தருளும்; எங்கள் பகைவர்கள் எங்களை ஒருபோதும் அடக்கி ஆள விடாதேயும். இஸ்ரயேலின் கடவுளே, எங்களுடைய இடுக்கண் அனைத்தினின்றும் எங்களை விடுவித்தருளும்.</a:t>
            </a:r>
          </a:p>
        </p:txBody>
      </p:sp>
    </p:spTree>
    <p:extLst>
      <p:ext uri="{BB962C8B-B14F-4D97-AF65-F5344CB8AC3E}">
        <p14:creationId xmlns:p14="http://schemas.microsoft.com/office/powerpoint/2010/main" val="3051933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5003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தீபத்தின் ஒளியினில்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 செலுத்திட விரைவோம்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மனிதம் மலர்ந்திட புனிதம் வளர்ந்திட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நல்வாழ்வின் தீபங்களாய்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நாளெல்லாம் ஒளிர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நம்வாழ்வின் தேவைகளை தினம்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நல்லோர்க்கு இயேசு தந்திடுவார்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1466657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9382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அவன் இல்லம் தினம் வந்தால்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உள்ளங்கள் ஒளியில் நிறைந்திடுமே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 செய்யும் உள்ளங்களே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அருள் பெறும் இல்லங்களே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தீபத்தின் ஒளியினில்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 செலுத்திட விரைவோம்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மனிதம் மலர்ந்திட புனிதம் வளர்ந்திட</a:t>
            </a:r>
          </a:p>
        </p:txBody>
      </p:sp>
    </p:spTree>
    <p:extLst>
      <p:ext uri="{BB962C8B-B14F-4D97-AF65-F5344CB8AC3E}">
        <p14:creationId xmlns:p14="http://schemas.microsoft.com/office/powerpoint/2010/main" val="2956317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5003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இயேசுவோடு நாம் இணைந்தால்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 வாழ்வில் தோல்விக்கு இடமில்லையே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 செய்து நீ மகிழ்ந்தால்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உண்மை ஒளி உனக்கு கிடைத்திடுமே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வார்த்தை இங்கு மனுவானார்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வாழ்வினில் என்றும் குடிகொண்டார்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 செய்யும் உள்ளங்களே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அருள் பெறும் இல்லங்களே (2)</a:t>
            </a:r>
          </a:p>
        </p:txBody>
      </p:sp>
    </p:spTree>
    <p:extLst>
      <p:ext uri="{BB962C8B-B14F-4D97-AF65-F5344CB8AC3E}">
        <p14:creationId xmlns:p14="http://schemas.microsoft.com/office/powerpoint/2010/main" val="71384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தீபத்தின் ஒளியினில் இணைவோம்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 செலுத்திட விரைவோம்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மனிதம் மலர்ந்திட புனிதம் வளர்ந்திட</a:t>
            </a:r>
          </a:p>
        </p:txBody>
      </p:sp>
    </p:spTree>
    <p:extLst>
      <p:ext uri="{BB962C8B-B14F-4D97-AF65-F5344CB8AC3E}">
        <p14:creationId xmlns:p14="http://schemas.microsoft.com/office/powerpoint/2010/main" val="962608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24906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41638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09577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17040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49537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இறைவா, உம் அன்புத் திருமகனுக்கு நாங்கள் செவிசாய்க்க எங்களுக்குக் கட்டளையிட்டு உமது வார்த்தையினால் எங்கள் உள்ளத்துக்கு ஊட்டம் அளிக்கத் திருவுளம் கொண்டீரே; அகவொளியால் நாங்கள் தூய்மையாக்கப்பட்டு உமது மாட்சியைக் கண்டு மகிழ்வோமாக.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திருமகனுமாகிய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																	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6417584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ஆபிராமுடன்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உடன்படிக்கை செய்தார்.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15: 5-12, 17-18, 21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ஆபிராமை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வெளியே அழைத்து வந்து, “வானத்தை நிமிர்ந்து பார்.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முடியுமானால்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விண்மீன்களை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எண்ணிப் பார்.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போலவே உன்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மரபினரும்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அதை ஆண்டவர்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கருதினார்.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ஆபிராமிடம்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கல்தேயரின்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ஊர் </a:t>
            </a: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8910B-D82E-88C6-E751-1441CE3C1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90C3E2-DE15-EE11-4725-3DBCD97FD91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இங்கு அழைத்து வந்த ஆண்டவர் நானே” என்றார். அதற்கு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இதை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உரிமையாக்கிக்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என்றார்.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ஆபிராமிடம்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“மூன்று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இளம் பசு, மூன்று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வெள்ளாடு, மூன்று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செம்மறியாடு,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காட்டுப்புறா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ஒரு மாடப்புறா ஆகியவற்றை என்னிடம் கொண்டுவா”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5596539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B76F2-F093-ACE1-3731-A1F0F5A68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256A2A-43BA-5889-F166-8F7268196389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இவற்றை எல்லாம் அவரிடம் கொண்டு வந்து, அவைகளை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இரண்டிரண்டு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வெட்டி,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பகுதியையும்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அததற்கு இணையான பகுதிக்கு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எதிரெதிரே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வைத்தார்.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பறவைகளை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துண்டித்த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பறவைகள் தின்ன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விரட்டிவிட்டார்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கதிரவன்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ஆபிராமுக்கு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ஆழ்ந்த உறக்கம் வந்தது. அச்சுறுத்தும் காரிருள்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52839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DEDEE-908B-194C-EC4E-E3945D151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E53C9CE-6D7D-FE26-7FD8-71DB9801A85B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கதிரவன்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மறைந்ததும்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படர்ந்தது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அப்பொழுது புகைந்து கொண்டிருந்த தீச்சட்டி ஒன்றும்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எரிந்துகொண்டிருந்த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தீப்பந்தம் ஒன்றும் அந்தக்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கூறுகளுக்கிடையே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அன்றே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ஆபிராமுடன்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ஓர் உடன்படிக்கை செய்து,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யூப்பிரத்தீசு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வரை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வழிமரபினர்க்கு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41561891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27: 1. 7-8. 9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abc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13-14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ஒளி; அவரே என் மீட்பு.</a:t>
            </a:r>
          </a:p>
        </p:txBody>
      </p:sp>
    </p:spTree>
    <p:extLst>
      <p:ext uri="{BB962C8B-B14F-4D97-AF65-F5344CB8AC3E}">
        <p14:creationId xmlns:p14="http://schemas.microsoft.com/office/powerpoint/2010/main" val="27909024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ஒளி; அவரே என் மீட்பு; யாருக்கு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உயிருக்கு அடைக்கலம்; யாருக்கு நான் அஞ்சி நடுங்க வேண்டும்?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ஒளி; அவரே என் மீட்பு.</a:t>
            </a:r>
          </a:p>
        </p:txBody>
      </p:sp>
    </p:spTree>
    <p:extLst>
      <p:ext uri="{BB962C8B-B14F-4D97-AF65-F5344CB8AC3E}">
        <p14:creationId xmlns:p14="http://schemas.microsoft.com/office/powerpoint/2010/main" val="25923534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5D524-4703-EDEB-F9FA-DE0AFF088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E33551-BA2B-C0EF-6AC2-C7B6E660A213}"/>
              </a:ext>
            </a:extLst>
          </p:cNvPr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இரக்கங்கொண்டு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‘புறப்படு, அவரது முகத்தை நாடு’ என்றது என் உள்ளம்;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முகத்தையே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ஒளி; அவரே என் மீட்பு.</a:t>
            </a:r>
          </a:p>
        </p:txBody>
      </p:sp>
    </p:spTree>
    <p:extLst>
      <p:ext uri="{BB962C8B-B14F-4D97-AF65-F5344CB8AC3E}">
        <p14:creationId xmlns:p14="http://schemas.microsoft.com/office/powerpoint/2010/main" val="3015724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3E1C1-9311-1309-CB72-B97A6C407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DCE657E-6C9F-B36F-88D4-362059529687}"/>
              </a:ext>
            </a:extLst>
          </p:cNvPr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abc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முகத்தை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மறைக்காதிரும்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நீர் சினங்கொண்டு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விலக்கிவிடாதிரும்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துணை;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தள்ளிவிடாதிரும்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ஒளி; அவரே என் மீட்பு.</a:t>
            </a:r>
          </a:p>
        </p:txBody>
      </p:sp>
    </p:spTree>
    <p:extLst>
      <p:ext uri="{BB962C8B-B14F-4D97-AF65-F5344CB8AC3E}">
        <p14:creationId xmlns:p14="http://schemas.microsoft.com/office/powerpoint/2010/main" val="23767482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63571-1766-FD71-C5DB-BF39172E1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235AE2-38F5-8F68-83DB-0598AF1EC635}"/>
              </a:ext>
            </a:extLst>
          </p:cNvPr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காண்பேன் என்று நான் இன்னும்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காத்திரு;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உறுதிகொள்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 உள்ளம் வலிமை பெறட்டும்;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ஒளி; அவரே என் மீட்பு.</a:t>
            </a:r>
          </a:p>
        </p:txBody>
      </p:sp>
    </p:spTree>
    <p:extLst>
      <p:ext uri="{BB962C8B-B14F-4D97-AF65-F5344CB8AC3E}">
        <p14:creationId xmlns:p14="http://schemas.microsoft.com/office/powerpoint/2010/main" val="25597251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</a:t>
            </a: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நம் உடலை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தமது உடலின்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உருமாற்றுவார்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பிலிப்பியருக்கு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3: 17- 4: 1</a:t>
            </a:r>
          </a:p>
        </p:txBody>
      </p:sp>
    </p:spTree>
    <p:extLst>
      <p:ext uri="{BB962C8B-B14F-4D97-AF65-F5344CB8AC3E}">
        <p14:creationId xmlns:p14="http://schemas.microsoft.com/office/powerpoint/2010/main" val="8328381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அனைவரும் என்னைப்போல்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முன்மாதிரியின்படி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வாழ்பவர்களைப்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உள்ளனர். அவர்களைப்பற்றி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கண்ணீரோடு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முடிவு;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வயிறே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தெய்வம்;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மானக்கேடே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பெருமை; </a:t>
            </a:r>
          </a:p>
        </p:txBody>
      </p:sp>
    </p:spTree>
    <p:extLst>
      <p:ext uri="{BB962C8B-B14F-4D97-AF65-F5344CB8AC3E}">
        <p14:creationId xmlns:p14="http://schemas.microsoft.com/office/powerpoint/2010/main" val="5796885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41289-02DF-6079-BECF-0CCC45C84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D312FB-1EFD-B8D6-B495-EB20E09CE975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எண்ணுவதெல்லாம்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சார்ந்தவை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பற்றியே.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தாய்நாடு;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இயேசு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வருவாரெனக்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காத்திருக்கிறோம். அவர்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தாழ்வுக்குரிய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உடலை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தமது உடலின்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உருமாற்றவும்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பணியவைக்கவும்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வல்லவர்.</a:t>
            </a:r>
          </a:p>
        </p:txBody>
      </p:sp>
    </p:spTree>
    <p:extLst>
      <p:ext uri="{BB962C8B-B14F-4D97-AF65-F5344CB8AC3E}">
        <p14:creationId xmlns:p14="http://schemas.microsoft.com/office/powerpoint/2010/main" val="18792746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68EB-F18A-66F7-3A9F-A61424B9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975364-4C6B-F91C-E0DC-2D56FDD8D5FF}"/>
              </a:ext>
            </a:extLst>
          </p:cNvPr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வாஞ்சைக்குரியவர்களே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நீங்களே என் மகிழ்ச்சி; நீங்களே, என் வெற்றி வாகை;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9787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1161200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91240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ஆயன் மந்தையைக் காப்பது போல் 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காக்கின்றார்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நித்திய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மகிமையின்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மன்னரே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வாழ்த்துகின்றோம்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6197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9046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வசனம்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 9: 7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ஒளிரும் மேகத்தினின்று தந்தையின் குரலொலி கேட்டது: “என் அன்பார்ந்த மைந்தர் இவரே; இவருக்குச் செவிசாயுங்கள்.”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91240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ஆயன் மந்தையைக் காப்பது போல் 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காக்கின்றார்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நித்திய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மகிமையின்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மன்னரே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வாழ்த்துகின்றோம்</a:t>
            </a:r>
            <a:r>
              <a:rPr lang="ta-IN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06151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39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வேண்டிக்கொண்டிருந்தபோது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முகத்தோற்றம்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9: 28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b-36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வேண்டுவதற்காக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ஏறினார்.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வேண்டிக்கொண்டிருந்தபோது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முகத்தோற்றம்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மின்னியது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இருவர் அவரோடு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பேசிக்கொண்டிருந்தனர்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 இருந்த அவருடைய </a:t>
            </a:r>
          </a:p>
        </p:txBody>
      </p:sp>
    </p:spTree>
    <p:extLst>
      <p:ext uri="{BB962C8B-B14F-4D97-AF65-F5344CB8AC3E}">
        <p14:creationId xmlns:p14="http://schemas.microsoft.com/office/powerpoint/2010/main" val="42240790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87B8B-6C9B-FB67-BA44-370521D9F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8D3DCB-BC09-9ABC-2B40-3BFE85D96F6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இறப்பைப்பற்றிப்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பேசிக்கொண்டிருந்தார்கள்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இருந்தவர்களும்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தூக்கக்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இருந்தார்கள்.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இலங்கிய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அவரையும் அவரோடு நின்ற இருவரையும்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அவ்விருவரும்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அவரைவிட்டுப்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பிரிந்து சென்றபோது,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நாம் இங்கேயே இருப்பது நல்லது.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ஒன்றும்</a:t>
            </a:r>
          </a:p>
        </p:txBody>
      </p:sp>
    </p:spTree>
    <p:extLst>
      <p:ext uri="{BB962C8B-B14F-4D97-AF65-F5344CB8AC3E}">
        <p14:creationId xmlns:p14="http://schemas.microsoft.com/office/powerpoint/2010/main" val="27735965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3B3BF-C594-9A59-86D9-266C7D94E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720B617-9F49-5395-96F8-F5D6C8199862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அமைப்போம்” என்று தாம் சொல்வது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இன்னதென்று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தெரியாமலே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சொன்னார். இவற்றை அவர் சொல்லிக்கொண்டிருக்கும்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மேகம் வந்து அவர்கள்மேல்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மேகத்தினின்று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10454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A5918-2A6E-5B35-C324-A5462DAFF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50CA0B7-4138-DE3A-CD5C-3F4003DF6538}"/>
              </a:ext>
            </a:extLst>
          </p:cNvPr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 ஒரு குரல் ஒலித்தது. அந்தக் குரல் கேட்டபொழுது இயேசு மட்டும் இருந்தார். தாங்கள்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கண்டவற்றில்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எதையும்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யாருக்கும் சொல்லாமல்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845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Wallpaper 793 Jesus Wallpaper 1080p, 2K, 4K, 5K,, 52% OFF">
            <a:extLst>
              <a:ext uri="{FF2B5EF4-FFF2-40B4-BE49-F238E27FC236}">
                <a16:creationId xmlns:a16="http://schemas.microsoft.com/office/drawing/2014/main" id="{0E7CCD2A-05CA-209D-73BA-0053AABAB8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8" b="611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82613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218046758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4367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 வேண்டும்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 தந்த 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ஈடாகுமா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 எது வேண்டும் - 4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மலர் யாவும் 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மணமில்லையோ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கனியாவும்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திருப்பீடம்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சுவையில்லையோ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534662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எதை நான் தருவேன்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விரும்புவதென்னவோ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 என் இதயம் தந்தேன்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இருக்குமோ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எது வேண்டும் - 2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 வேண்டும்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 தந்த 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ஈடாகுமா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 எது வேண்டும் - 4</a:t>
            </a:r>
          </a:p>
        </p:txBody>
      </p:sp>
    </p:spTree>
    <p:extLst>
      <p:ext uri="{BB962C8B-B14F-4D97-AF65-F5344CB8AC3E}">
        <p14:creationId xmlns:p14="http://schemas.microsoft.com/office/powerpoint/2010/main" val="270637402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 வேண்டும்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 தந்த 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ஈடாகுமா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 எது வேண்டும் - 4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பொருள்கோடி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 கடன்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வாங்கித்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இணையில்லையே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281687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எதை நான் தருவேன்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விரும்புவதென்னவோ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சின்ன என் இதயம் தந்தேன்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இருக்குமோ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எது வேண்டும் - 4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 வேண்டும்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 தந்த 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ஈடாகுமா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 எது வேண்டும் - 4</a:t>
            </a:r>
          </a:p>
        </p:txBody>
      </p:sp>
    </p:spTree>
    <p:extLst>
      <p:ext uri="{BB962C8B-B14F-4D97-AF65-F5344CB8AC3E}">
        <p14:creationId xmlns:p14="http://schemas.microsoft.com/office/powerpoint/2010/main" val="157812780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064231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இப்பலிப்பொருள் எங்கள் பாவங்களைக் கழுவிப்போக்க உம்மை வேண்டுகின்றோம்: பாஸ்கா விழாவைக் கொண்டாடுவதற்கு, உம்மீது நம்பிக்கை கொண்டோரின் உடல்களையும் மனங்களையும் அது புனிதப்படுத்துவதாக.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062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6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தமது சாவைச் சீடர்களுக்கு முன்னறிவித்து,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மலையில் தமது பேரொளியை வெளிப்படுத்தினார்.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அதனால் சட்டமும் இறைவாக்குகளும் சான்று பகர்ந்தவாறு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பாடுகள் வழியாகவே உயிர்ப்பின் மாட்சிக்குத் தாம் வந்து சேர வேண்டும் என்பதை அவர் விளங்கச் செய்தார்.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ஆற்றல் மிகுந்த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விண்ணவரோடு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இம்மண்ணுலகில்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இடையறாது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மாட்சியைக்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கொண்டாடி,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ஆர்ப்பரித்துச்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6073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65862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1999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 17:5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அன்பார்ந்த மைந்தர் இவரே. இவர் பொருட்டு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பூரிப்படைகிறேன். இவருக்குச் செவிசாயுங்கள்.</a:t>
            </a:r>
          </a:p>
        </p:txBody>
      </p:sp>
    </p:spTree>
    <p:extLst>
      <p:ext uri="{BB962C8B-B14F-4D97-AF65-F5344CB8AC3E}">
        <p14:creationId xmlns:p14="http://schemas.microsoft.com/office/powerpoint/2010/main" val="253161364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271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அன்பு செய்யும் என்னுயிர் நீதானய்யா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 நம்பி வந்தேன் வாழ்வில் ஒளியேற்ற 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கொஞ்சும் தமிழ் மொழி பேசி எனைத் தேற்றவே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பிஞ்சு நெஞ்சம் அழைக்குது வருவாய் தேவா</a:t>
            </a:r>
          </a:p>
        </p:txBody>
      </p:sp>
    </p:spTree>
    <p:extLst>
      <p:ext uri="{BB962C8B-B14F-4D97-AF65-F5344CB8AC3E}">
        <p14:creationId xmlns:p14="http://schemas.microsoft.com/office/powerpoint/2010/main" val="88458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6925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உன் அன்புச் சாரலில் நனைந்தாலே போதும்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இன்னல்கள் நீங்கிடுமே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சுவாசக் காற்றில் கலந்தாலே போதும்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விண்வாசல் அடைந்திடுவேன்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என்றும் உன் சாயல்தானே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கோவில் குடிகொள்ள நீ வா</a:t>
            </a:r>
          </a:p>
        </p:txBody>
      </p:sp>
    </p:spTree>
    <p:extLst>
      <p:ext uri="{BB962C8B-B14F-4D97-AF65-F5344CB8AC3E}">
        <p14:creationId xmlns:p14="http://schemas.microsoft.com/office/powerpoint/2010/main" val="415414566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271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அன்பு செய்யும் என்னுயிர் நீதானய்யா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 நம்பி வந்தேன் வாழ்வில் ஒளியேற்ற 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கொஞ்சும் தமிழ் மொழி பேசி எனைத் தேற்றவே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பிஞ்சு நெஞ்சம் அழைக்குது வருவாய் தேவா</a:t>
            </a:r>
          </a:p>
        </p:txBody>
      </p:sp>
    </p:spTree>
    <p:extLst>
      <p:ext uri="{BB962C8B-B14F-4D97-AF65-F5344CB8AC3E}">
        <p14:creationId xmlns:p14="http://schemas.microsoft.com/office/powerpoint/2010/main" val="361744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2007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உன் பாச நரம்பில் இணைந்தாலே போதும்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சுகராகம் மீட்டிடுவேன்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வார்த்தைக் கடலில் மிதந்தாலே போதும்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யுகம் பல படைத்திடுவேன்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எல்லாமே நீதானே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உள்ள நிறைவாக நீ வா</a:t>
            </a:r>
          </a:p>
        </p:txBody>
      </p:sp>
    </p:spTree>
    <p:extLst>
      <p:ext uri="{BB962C8B-B14F-4D97-AF65-F5344CB8AC3E}">
        <p14:creationId xmlns:p14="http://schemas.microsoft.com/office/powerpoint/2010/main" val="354387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271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அன்பு செய்யும் என்னுயிர் நீதானய்யா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 நம்பி வந்தேன் வாழ்வில் ஒளியேற்ற 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கொஞ்சும் தமிழ் மொழி பேசி எனைத் தேற்றவே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பிஞ்சு நெஞ்சம் அழைக்குது வருவாய் தேவா</a:t>
            </a:r>
          </a:p>
        </p:txBody>
      </p:sp>
    </p:spTree>
    <p:extLst>
      <p:ext uri="{BB962C8B-B14F-4D97-AF65-F5344CB8AC3E}">
        <p14:creationId xmlns:p14="http://schemas.microsoft.com/office/powerpoint/2010/main" val="253879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இவ்வுலகில் வாழும் நாங்கள் ஏற்கெனவே விண்ணுலக வாழ்வில் பங்குபெற அருள்கூர்ந்தீர்; மாட்சிக்கு உரிய மறைநிகழ்வுகளைப் பெற்றுக்கொண்ட நாங்கள் உமக்குச் செலுத்தும் நிறை நன்றியை ஏற்றுக்கொள்வீராக.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 உம்மை மன்றாடுகின்றோம்.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583140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மக்கள்மீது மன்றாட்டு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உம்மீது நம்பிக்கை கொண்டுள்ளோரை முடிவில்லா ஆசியால் புனிதப்படுத்தி உம் ஒரே திருமகனின் நற்செய்தியைக் கடைப்பிடிக்கச் செய்தருளும்; அதனால் அவர் தம் திருத்தூதர்களுக்குத் தம்மில் வெளிப்படுத்திய அந்த மாட்சிமீது அவர்கள் என்றும் ஆர்வம் கொள்ளவும்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717877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1999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 மகிழ்வோடு வந்தடையவும் தகுதி பெறுவார்களாக,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 உம்மை மன்றாடுகின்றோம்.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594354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தாயே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நானிருப்பேன்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மட்டும் நாளும்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அணைக்கின்ற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தாய்மரி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கல்வாரி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தாய் என்ற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பெரியது உன் உள்ளம் அம்மா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கடுகினும்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997979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தாயே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நானிருப்பேன்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மட்டும் நாளும்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அணைக்கின்ற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தாய்மரி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கண்டவள்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துவளாத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வாழ்க்கையின் நெறிமுறை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எமக்குரைத்தாயே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வாவென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பார்வையில்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688852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6581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3295</TotalTime>
  <Words>4471</Words>
  <Application>Microsoft Office PowerPoint</Application>
  <PresentationFormat>Widescreen</PresentationFormat>
  <Paragraphs>445</Paragraphs>
  <Slides>138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138</vt:i4>
      </vt:variant>
    </vt:vector>
  </HeadingPairs>
  <TitlesOfParts>
    <vt:vector size="147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TAU_Elango_Panchali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 XP</dc:creator>
  <cp:lastModifiedBy>Amali</cp:lastModifiedBy>
  <cp:revision>378</cp:revision>
  <dcterms:created xsi:type="dcterms:W3CDTF">2018-06-19T12:45:35Z</dcterms:created>
  <dcterms:modified xsi:type="dcterms:W3CDTF">2025-03-01T14:31:39Z</dcterms:modified>
</cp:coreProperties>
</file>