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507" r:id="rId2"/>
    <p:sldId id="3363" r:id="rId3"/>
    <p:sldId id="5100" r:id="rId4"/>
    <p:sldId id="502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3417" r:id="rId16"/>
    <p:sldId id="4023" r:id="rId17"/>
    <p:sldId id="3290" r:id="rId18"/>
    <p:sldId id="3292" r:id="rId19"/>
    <p:sldId id="4991" r:id="rId20"/>
    <p:sldId id="4992" r:id="rId21"/>
    <p:sldId id="3259" r:id="rId22"/>
    <p:sldId id="3297" r:id="rId23"/>
    <p:sldId id="3320" r:id="rId24"/>
    <p:sldId id="4993" r:id="rId25"/>
    <p:sldId id="4994" r:id="rId26"/>
    <p:sldId id="4995" r:id="rId27"/>
    <p:sldId id="4672" r:id="rId28"/>
    <p:sldId id="3246" r:id="rId29"/>
    <p:sldId id="4990" r:id="rId30"/>
    <p:sldId id="3260" r:id="rId31"/>
    <p:sldId id="3303" r:id="rId32"/>
    <p:sldId id="3338" r:id="rId33"/>
    <p:sldId id="4996" r:id="rId34"/>
    <p:sldId id="4997" r:id="rId35"/>
    <p:sldId id="4998" r:id="rId36"/>
    <p:sldId id="4999" r:id="rId37"/>
    <p:sldId id="5000" r:id="rId38"/>
    <p:sldId id="5001" r:id="rId39"/>
    <p:sldId id="5002" r:id="rId40"/>
    <p:sldId id="5003" r:id="rId41"/>
    <p:sldId id="5004" r:id="rId42"/>
    <p:sldId id="1378" r:id="rId43"/>
    <p:sldId id="4968" r:id="rId44"/>
    <p:sldId id="4311" r:id="rId45"/>
    <p:sldId id="4048" r:id="rId46"/>
    <p:sldId id="4312" r:id="rId47"/>
    <p:sldId id="4050" r:id="rId48"/>
    <p:sldId id="4051" r:id="rId49"/>
    <p:sldId id="4960" r:id="rId50"/>
    <p:sldId id="3408" r:id="rId51"/>
    <p:sldId id="3424" r:id="rId52"/>
    <p:sldId id="4982" r:id="rId53"/>
    <p:sldId id="4983" r:id="rId54"/>
    <p:sldId id="4984" r:id="rId55"/>
    <p:sldId id="3688" r:id="rId56"/>
    <p:sldId id="3689" r:id="rId57"/>
    <p:sldId id="4491" r:id="rId58"/>
    <p:sldId id="4985" r:id="rId59"/>
    <p:sldId id="3409" r:id="rId60"/>
    <p:sldId id="3447" r:id="rId61"/>
    <p:sldId id="3448" r:id="rId62"/>
    <p:sldId id="4490" r:id="rId63"/>
    <p:sldId id="4986" r:id="rId64"/>
    <p:sldId id="3577" r:id="rId65"/>
    <p:sldId id="3578" r:id="rId66"/>
    <p:sldId id="4987" r:id="rId67"/>
    <p:sldId id="4988" r:id="rId68"/>
    <p:sldId id="4487" r:id="rId69"/>
    <p:sldId id="4488" r:id="rId70"/>
    <p:sldId id="4489" r:id="rId71"/>
    <p:sldId id="4989" r:id="rId72"/>
    <p:sldId id="4483" r:id="rId73"/>
    <p:sldId id="3784" r:id="rId74"/>
    <p:sldId id="3785" r:id="rId75"/>
    <p:sldId id="3786" r:id="rId76"/>
    <p:sldId id="4322" r:id="rId77"/>
    <p:sldId id="3788" r:id="rId78"/>
    <p:sldId id="3789" r:id="rId79"/>
    <p:sldId id="3790" r:id="rId80"/>
    <p:sldId id="3791" r:id="rId81"/>
    <p:sldId id="3792" r:id="rId82"/>
    <p:sldId id="3793" r:id="rId83"/>
    <p:sldId id="3794" r:id="rId84"/>
    <p:sldId id="3795" r:id="rId85"/>
    <p:sldId id="3796" r:id="rId86"/>
    <p:sldId id="3797" r:id="rId87"/>
    <p:sldId id="3798" r:id="rId88"/>
    <p:sldId id="3799" r:id="rId89"/>
    <p:sldId id="3800" r:id="rId90"/>
    <p:sldId id="4323" r:id="rId91"/>
    <p:sldId id="4295" r:id="rId92"/>
    <p:sldId id="3802" r:id="rId93"/>
    <p:sldId id="4324" r:id="rId94"/>
    <p:sldId id="3805" r:id="rId95"/>
    <p:sldId id="3806" r:id="rId96"/>
    <p:sldId id="3807" r:id="rId97"/>
    <p:sldId id="3887" r:id="rId98"/>
    <p:sldId id="5167" r:id="rId99"/>
    <p:sldId id="5168" r:id="rId100"/>
    <p:sldId id="4964" r:id="rId101"/>
    <p:sldId id="4965" r:id="rId102"/>
    <p:sldId id="3844" r:id="rId103"/>
    <p:sldId id="4504" r:id="rId104"/>
    <p:sldId id="4330" r:id="rId105"/>
    <p:sldId id="4484" r:id="rId106"/>
    <p:sldId id="4940" r:id="rId107"/>
    <p:sldId id="4944" r:id="rId108"/>
    <p:sldId id="4945" r:id="rId109"/>
    <p:sldId id="4951" r:id="rId110"/>
    <p:sldId id="4952" r:id="rId111"/>
    <p:sldId id="4953" r:id="rId112"/>
    <p:sldId id="4954" r:id="rId113"/>
    <p:sldId id="4966" r:id="rId114"/>
    <p:sldId id="4981" r:id="rId115"/>
    <p:sldId id="3897" r:id="rId1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6383A-501B-C944-D0FD-4495C9FFC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6957B9-BF97-43C3-C9E5-0A4785104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CCD37-156E-3FE8-CC90-087CCF480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B3D2-4C75-4EB0-90E3-1A59B70D7501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A4A7C-B382-47F8-AFFD-8A83D2B38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11F0A-8391-7D03-6968-1B933640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FD2-7E08-4782-8A49-5E77C9C91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42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81D4C-2250-9966-2442-0622D10F2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4D171-99BF-34AC-A33D-70A2C2153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96ED4-89EC-2C31-054B-04BD47BB5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B3D2-4C75-4EB0-90E3-1A59B70D7501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C7FD0-528F-EB0B-0B52-84D6BFCF9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9EFAD-1398-9869-0534-CD89E42EC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FD2-7E08-4782-8A49-5E77C9C91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95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C431-A145-D191-6191-6AE97AFE8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B2FE6-45D0-FC65-2630-D6ED06D7F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5070A-ED05-2391-8691-26399EC0F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B3D2-4C75-4EB0-90E3-1A59B70D7501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A6E23-756F-58FE-5FDA-D1ED1EAC9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1ED4A-8B84-62AC-1F4E-0833611F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FD2-7E08-4782-8A49-5E77C9C91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454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3195A-5548-D132-3D67-DF7B91546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D01B5-75AF-9085-0B4E-C298C808F5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FC58B4-8F1A-28AB-49A8-307C7AD9F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D3DCD-6CBE-EF78-0A01-2DF4C3622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B3D2-4C75-4EB0-90E3-1A59B70D7501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75E02-A3C1-7A7E-90F9-3944B2E47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ACC03-8083-FE86-1BB4-F0FBDDD27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FD2-7E08-4782-8A49-5E77C9C91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64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B22F2-5801-6A29-A13E-D87FB5633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75A1E-D695-611C-6C04-F403E1A57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AEE5E-F1D7-5E06-A595-809019208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C39C32-4CDC-0A11-9563-546404A341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014440-E781-4D1F-7378-ECC28E3CF7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AA27D2-F658-74C2-03DF-7291C3E5D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B3D2-4C75-4EB0-90E3-1A59B70D7501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273241-9CBA-01E8-8A36-33038CA83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A98A77-AE8F-052A-D0C1-09450DC0F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FD2-7E08-4782-8A49-5E77C9C91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0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56DBB-650A-47DA-B38D-5B48726AE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9F260A-B664-BF30-10E3-456207C27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B3D2-4C75-4EB0-90E3-1A59B70D7501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764021-5F66-4894-31C5-352CDADB5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5420D6-2D15-5A68-3DB2-C59B75E6D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FD2-7E08-4782-8A49-5E77C9C91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A7EAEC-1FAF-2D81-5DF7-328C1126C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B3D2-4C75-4EB0-90E3-1A59B70D7501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42C2D1-DDDA-5521-C1EB-DCAFA942D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49B7A-DD3A-C694-876A-3719685B8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FD2-7E08-4782-8A49-5E77C9C91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83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430C6-AC9D-5AD4-83A0-09E753E5B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CB5A9-7FE8-54F3-5D10-BCC401E25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3DB5D-CCFF-E9AB-5474-F7A978423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F1561E-7C08-9072-760E-36971CB53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B3D2-4C75-4EB0-90E3-1A59B70D7501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6E082-7DA6-3D13-2B87-66F18029C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8B149-F549-F962-C4B9-6F80AE8CA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FD2-7E08-4782-8A49-5E77C9C91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0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2570B-C1F5-CB0B-78AA-57001E7E1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273B72-6ED3-91E1-D395-A47C58C494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3D774-E9AA-5623-5C6C-8DD2388C8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553F89-1B82-786D-7D96-43C9B464B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B3D2-4C75-4EB0-90E3-1A59B70D7501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81A6F-BFF5-C89A-8AC9-335216A3C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817C1-01A4-7DAD-34A5-698B5617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FD2-7E08-4782-8A49-5E77C9C91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66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D5A82-5394-4883-91C7-35EFD0E2E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16D3CC-F9DC-9646-0BC2-E5ECE46BD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68121-C3B3-ADDC-52C0-484CDEFD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B3D2-4C75-4EB0-90E3-1A59B70D7501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23975-5D8A-053F-7293-E444139B9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A1BAC-E14B-09F2-4438-4C28C0543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FD2-7E08-4782-8A49-5E77C9C91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88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EC93F4-D2FB-E501-D813-BC568AA2AD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C1E082-8FAD-4D3E-602C-DD12FE3F1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F0F2F-2C3E-75E5-27A0-AC5BCBC2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B3D2-4C75-4EB0-90E3-1A59B70D7501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53699-E599-B747-3E8F-C0DCA6579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71084-BD45-DA01-66B9-76225F11F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FD2-7E08-4782-8A49-5E77C9C91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5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F66E99-B182-7127-A819-0C5C06752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49DB5-7B60-F23F-7870-9F2549B1C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61BEC-33E0-D00B-DB02-A486295AB6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B3D2-4C75-4EB0-90E3-1A59B70D7501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ABA53-BD7A-DEBB-DA21-F0D89DB08A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3CAA1-1677-1B29-A3AD-AEB76E8E7B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DEFD2-7E08-4782-8A49-5E77C9C91B4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74042CD-185E-D7C0-4697-080A00052AF4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8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ent">
            <a:extLst>
              <a:ext uri="{FF2B5EF4-FFF2-40B4-BE49-F238E27FC236}">
                <a16:creationId xmlns:a16="http://schemas.microsoft.com/office/drawing/2014/main" id="{CA600A49-03D9-499E-AA13-D018C1C04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amil Bible அருள்வாக்கு">
            <a:extLst>
              <a:ext uri="{FF2B5EF4-FFF2-40B4-BE49-F238E27FC236}">
                <a16:creationId xmlns:a16="http://schemas.microsoft.com/office/drawing/2014/main" id="{652E2B9B-3813-4A91-887D-D5C5463E47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3" b="17667"/>
          <a:stretch/>
        </p:blipFill>
        <p:spPr bwMode="auto">
          <a:xfrm>
            <a:off x="11279359" y="0"/>
            <a:ext cx="912641" cy="63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2ECF85-7617-4450-9304-CDB0D859AB17}"/>
              </a:ext>
            </a:extLst>
          </p:cNvPr>
          <p:cNvSpPr txBox="1"/>
          <p:nvPr/>
        </p:nvSpPr>
        <p:spPr>
          <a:xfrm>
            <a:off x="0" y="1120810"/>
            <a:ext cx="643665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தவக்காலம்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 2ஆம் வாரம் – சனி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Panchali" panose="00000400000000000000" pitchFamily="2" charset="0"/>
              <a:cs typeface="TAU_Elango_Panchali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742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144:8-9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உடையவர்;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பொறுமையும்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பேரிரக்கமும்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கொண்டவர்; ஆண்டவர் எல்லாருக்கும்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இனிமையானவர்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மாந்தர்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ஏற்று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இறையரசின்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போக்கிட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வேண்டும் கோபம்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நீக்கிட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அடுத்தவரை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அன்பு செய்ய வேண்டும் - 2</a:t>
            </a:r>
          </a:p>
        </p:txBody>
      </p:sp>
    </p:spTree>
    <p:extLst>
      <p:ext uri="{BB962C8B-B14F-4D97-AF65-F5344CB8AC3E}">
        <p14:creationId xmlns:p14="http://schemas.microsoft.com/office/powerpoint/2010/main" val="2962564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மாந்தர்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ஏற்று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இறையரசின்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பெற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ஆற்றலோடு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பணிபுரிய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வேண்டும் புனிதம்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அடைந்திட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அதனால் - இடைவிடாது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செபிக்க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வேண்டும் - 2</a:t>
            </a:r>
          </a:p>
        </p:txBody>
      </p:sp>
    </p:spTree>
    <p:extLst>
      <p:ext uri="{BB962C8B-B14F-4D97-AF65-F5344CB8AC3E}">
        <p14:creationId xmlns:p14="http://schemas.microsoft.com/office/powerpoint/2010/main" val="39133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இதுவரை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உரிமையாளர்களாக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நீர் எங்களை ஆண்டு நடத்தி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ஆழ்கடலில்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எறிந்துவிடுவார்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7: 14-15, 18-20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கர்மேலின்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நடுவே காட்டில் தனித்து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பாசானிலும்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கிலயாதிலும்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நாட்டிலிருந்து நீங்கள் புறப்பட்டு வந்த நாளில் நடந்தது போல நான்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B1C17-E47D-B3A7-35DA-CBE1C6674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13455C-18BB-5197-C5ED-C65C60D6AF7E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நிகரான இறைவன் யார்?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எஞ்சியிருப்போரின்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பொறுத்து,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எஞ்சியிருப்போரின்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தீச்செயலை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நிகரானவர்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பேரன்புகூர்வதில்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விருப்பமுடையவர்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தீச்செயல்களை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போடுவார்;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8145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35904-75DD-9B3B-6142-71FF9C181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8B3BB1-05DE-EFDC-BEDF-1F47EC4032D2}"/>
              </a:ext>
            </a:extLst>
          </p:cNvPr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ஆழ்கடலில்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எறிந்துவிடுவார்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பண்டைய நாளில்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பிறழாமையையும்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5513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103: 1-2. 3-4. 9-10. 11-12 (பல்லவி: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என் உயிரே!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என் உயிரே!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அவருடைய கனிவான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5F2A8-A4E4-8AA5-D08C-E70A315C0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77B911-C0FE-9F24-0099-0E13AB3CC8E5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அவர்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நோய்களையெல்லாம்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அவர் உன் உயிரைப்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படுகுழியினின்று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மணிமுடியாகச்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039630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2805A-A189-BA5F-8B49-C26190F3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058690-0985-BFE3-3012-140AE52ADAF7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அவர்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கடிந்துகொள்பவரல்லர்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சினங்கொள்பவரல்லர்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அவர்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தண்டிப்பதில்லை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775253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2E964-8ED0-FF83-0727-4F6A54DFC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AFF294-DF49-9FF9-845D-5B5B10E2D45D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அவர் தமக்கு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அஞ்சுவோர்க்குக்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விண்ணளவு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உயர்ந்தது.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கிழக்கு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தொலைவிலுள்ளதோ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அத்துணைத்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தொலைவிற்கு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குற்றங்களை நம்மிடமிருந்து அவர் அகற்றுகின்றார்.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42122866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9124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ஆயன் மந்தையைக் காப்பது போல் 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காக்கின்றார்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மகிமையின்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வாழ்த்துகின்றோம்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6197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</a:t>
            </a: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 வசனம்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 18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புறப்பட்டு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போய், ‘அப்பா,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நான் பாவம் செய்தேன்’ என்று அவரிடம் சொல்வேன்.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9124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ஆயன் மந்தையைக் காப்பது போல் 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காக்கின்றார்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மகிமையின்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வாழ்த்துகின்றோம்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74733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தம்பி இவன்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இறந்துபோயிருந்தான்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உயிர்பெற்றுள்ளான்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15: 1-3, 11-32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பாவிகள் யாவரும்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 அவரிடம் நெருங்கி வந்தனர்.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வரவேற்று அவர்களோடு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உணவருந்துகிறாரே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முணுமுணுத்தனர்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அவர் அவர்களுக்கு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சொன்னார்: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“ஒருவருக்கு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இளையவர்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‘அப்பா,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3E52B-F780-655E-2B49-8551504FF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92D44B-F63C-51AE-85FF-14039E9C7DC6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சொத்தில் எனக்கு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அவர் சொத்தை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பகிர்ந்து அளித்தார்.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இளைய மகன்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திரட்டிக்கொண்டு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தொலைநாட்டிற்கு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நெடும் பயணம் மேற்கொண்டார்;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தாறுமாறாக வாழ்ந்து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பாழாக்கினார்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செலவழித்தார்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அந்த நாடு முழுவதும் கொடிய பஞ்சம் </a:t>
            </a:r>
          </a:p>
        </p:txBody>
      </p:sp>
    </p:spTree>
    <p:extLst>
      <p:ext uri="{BB962C8B-B14F-4D97-AF65-F5344CB8AC3E}">
        <p14:creationId xmlns:p14="http://schemas.microsoft.com/office/powerpoint/2010/main" val="6001071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65AAC-15BF-7FDC-9E58-D1AADAFA7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2B156B-8786-720C-8037-215358E32719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ஏற்பட்டது. அப்பொழுது அவர் வறுமையில்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குடிமக்களுள்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அவரைப் பன்றி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பன்றிகள்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நெற்றுகளால்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வயிற்றை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விரும்பினார்.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கொடுப்பார் இல்லை.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அவர் அறிவு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தெளிந்தவராய்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‘என்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கூலியாள்களுக்குத்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தேவைக்கு மிகுதியான உணவு இருக்க,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01953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A5684-15AA-5205-9914-6243D4533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4CA75D-E26A-D58D-6375-428EDDFB48EF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இங்குப்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பசியால்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சாகிறேனே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நான் புறப்பட்டு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போய், அப்பா,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நான் பாவம் செய்தேன்; இனிமேல்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எனப்படத்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தகுதியற்றவன்;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கூலியாள்களுள்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வைத்துக்கொள்ளும்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என்பேன்’ என்று சொல்லிக்கொண்டார். உடனே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37371113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E6BD2-AB08-E028-749F-03FD6951F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8603E0-00BB-7CA3-35DE-CF3097EAB7E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வந்துகொண்டிருந்தபோதே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கண்டு, பரிவு கொண்டு, ஓடிப்போய்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தழுவி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முத்தமிட்டார்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‘அப்பா,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நான் பாவம் செய்தேன்; இனிமேல்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எனப்படத்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தகுதியற்றவன்’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‘முதல் தரமான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கொண்டுவந்து இவனுக்கு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16936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B4A68-588D-6234-D2DC-8C9D7CC95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23775D-B1A5-B610-12BD-B92702F39DFE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இவனுடைய கைக்கு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மோதிரமும்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கொழுத்த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நாம்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விருந்துகொண்டாடுவோம்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என் மகன் இவன்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இறந்துபோயிருந்தான்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மீண்டும் உயிர்பெற்று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போயிருந்தான்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கிடைத்துள்ளான்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அவர்கள் மகிழ்ந்து விருந்து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10156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9D046-0CB6-2C9D-CB18-009BEF3AA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8CC5B7-A9F2-506E-1850-57ED3D6364A4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மூத்த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இருந்தார். அவர் திரும்பி வீட்டை நெருங்கி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வந்துகொண்டிருந்தபோது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ஒருவரை வரவழைத்து, ‘இதெல்லாம் என்ன?’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வினவினார்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அதற்கு ஊழியர் அவரிடம், ‘உம் தம்பி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தம்மிடம்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வந்திருப்பதால்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தந்தை கொழுத்த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உள்ளே போக விருப்பம்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33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9CF24-E8ED-8569-A66D-AD399AF78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1B6B21-6A53-08EE-9E3E-CC0AFE9B2A01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உடனே அவருடைய தந்தை வெளியே வந்து, அவரை உள்ளே வருமாறு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கெஞ்சிக்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கேட்டார். அதற்கு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இத்தனை ஆண்டுகளாக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வேலை செய்து வருகிறேன்.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மீறியதில்லை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ஆயினும்,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மகிழ்ந்து கொண்டாட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குட்டியைக்கூட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என்றுமே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விலைமகளிரோடு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சொத்துக்களையெல்லாம்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96321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3E73A-C1BE-2106-91E5-4297822F0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6AFE22-E03D-7B68-6D43-66A16985AF79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அழித்துவிட்ட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உம் மகன்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வந்தவுடனே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இவனுக்காகக்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கொழுத்த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அடித்திருக்கிறீரே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எப்போதும் என்னுடன் இருக்கிறாய்;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என்னுடையதெல்லாம்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உன்னுடையதே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இப்போது நாம் மகிழ்ந்து கொண்டாடி இன்புற வேண்டும். ஏனெனில் உன் தம்பி இவன் இறந்து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போயிருந்தான்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உயிர்பெற்றுள்ளான்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போயிருந்தான்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92489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A785D-A601-9FA8-CAD5-44AF2DFE8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3F9F23-5B20-5414-12CA-E91F4D4D4F44}"/>
              </a:ext>
            </a:extLst>
          </p:cNvPr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கிடைத்துள்ளான்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என்றார்.”</a:t>
            </a:r>
          </a:p>
        </p:txBody>
      </p:sp>
    </p:spTree>
    <p:extLst>
      <p:ext uri="{BB962C8B-B14F-4D97-AF65-F5344CB8AC3E}">
        <p14:creationId xmlns:p14="http://schemas.microsoft.com/office/powerpoint/2010/main" val="18066892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Wallpaper 793 Jesus Wallpaper 1080p, 2K, 4K, 5K,, 52% OFF">
            <a:extLst>
              <a:ext uri="{FF2B5EF4-FFF2-40B4-BE49-F238E27FC236}">
                <a16:creationId xmlns:a16="http://schemas.microsoft.com/office/drawing/2014/main" id="{0E7CCD2A-05CA-209D-73BA-0053AABAB8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8" b="61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8261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எடுத்து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26894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3488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5124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உரிமைகள் கடமைகள் 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நலிவுறும்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5765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1473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இப்பலிப்பொருள்கள்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அளவுக்கு மீறிய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இட்டுச்செல்வதாக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062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33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953139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உமது பேரருளால் உம் நம்பிக்கையாளர் மனத் தூய்மை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ஆண்டுதோறும் பாஸ்கா விழாவின் மறைபொருள்களை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எதிர்பார்த்திருக்கச் செய்கின்றீர்;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 பக்தியுள்ள வேண்டல்களிலும் அன்புச் செயல்களிலும்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மேன்மேலும் ஈடுபட்டு,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தங்களுக்குப் புத்துயிர் அளிக்கும் மறைநிகழ்வுகளில்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42051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பங்குகொண்டு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 உரிய அருளை நிறைவாகப் பெறச் செய்கின்றீர்.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174582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15825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625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பிள்ளைகளின் உள்ளங்களைத் தூய்மைப்படுத்திப் புதுப்பிக்க,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பயனுள்ள இச்சிறப்பான காலத்தை ஏற்படுத்தினீர்;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 நாங்கள் மட்டுமீறிய பற்றுதல்களிலிருந்து விடுதலை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நிலையற்றவற்றில் மனதை ஈடுபடுத்தாது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நிலையானவற்றில் மேன்மேலும் மனதைச் செலுத்துமாறு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 தூண்டுகின்ற காலம் இதுவே.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2497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949728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1838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2588411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முயற்சிகளால்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ஆணவத்தைத்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தளர்த்தவும்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அளிக்கவும்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கனிவிரக்கத்தைப்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511720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69233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555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665624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எங்கள்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மனதை மேலே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நற்பண்புகளையும்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அவற்றிற்கான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80172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நடுங்குகின்றனர்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அவற்றில்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தாழ்மையுடன்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849283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6586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15:32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மகிழ்ந்து இன்புற வேண்டும். ஏனெனில் உன் தம்பி இவன் இறந்து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போயிருந்தான்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உயிர்பெற்றுள்ளான்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போயிருந்தான்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கிடைத்துள்ளான்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5AB02-A3B7-EA32-7FB0-19EDC8979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E36A96-D35E-CEEA-044E-1C4437E2D8A7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(4)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அணைப்பாரே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மனக்கவலை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கரம் பிடித்து நடத்துவார்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கன்மலைமேல்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நிறுத்த்வார்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476597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E6F80-FF5A-371A-7FDF-ECF40832A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6B5161-DA2C-56AB-2D14-9CB50370A12D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(4)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மரித்தாரே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சுமந்தாரே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விலகிடார்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19792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உணவு எங்கள் இதயத்தின் ஆழத்தை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ஊடுருவி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இரக்கமுடன்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கேட்பவர்களுக்கு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விரும்புவதைத்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விருப்பமானதையே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694844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3534</Words>
  <Application>Microsoft Office PowerPoint</Application>
  <PresentationFormat>Widescreen</PresentationFormat>
  <Paragraphs>349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2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TAU_Elango_Panchali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25</cp:revision>
  <dcterms:created xsi:type="dcterms:W3CDTF">2024-02-06T01:16:07Z</dcterms:created>
  <dcterms:modified xsi:type="dcterms:W3CDTF">2024-10-09T07:26:14Z</dcterms:modified>
</cp:coreProperties>
</file>