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5" r:id="rId2"/>
    <p:sldId id="3363" r:id="rId3"/>
    <p:sldId id="4919" r:id="rId4"/>
    <p:sldId id="5062" r:id="rId5"/>
    <p:sldId id="5063" r:id="rId6"/>
    <p:sldId id="5065" r:id="rId7"/>
    <p:sldId id="5064"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20" r:id="rId47"/>
    <p:sldId id="4321" r:id="rId48"/>
    <p:sldId id="4322" r:id="rId49"/>
    <p:sldId id="4323" r:id="rId50"/>
    <p:sldId id="4271" r:id="rId51"/>
    <p:sldId id="4272" r:id="rId52"/>
    <p:sldId id="4273" r:id="rId53"/>
    <p:sldId id="4161" r:id="rId54"/>
    <p:sldId id="3417" r:id="rId55"/>
    <p:sldId id="4023" r:id="rId56"/>
    <p:sldId id="3290" r:id="rId57"/>
    <p:sldId id="3292" r:id="rId58"/>
    <p:sldId id="4958" r:id="rId59"/>
    <p:sldId id="4959" r:id="rId60"/>
    <p:sldId id="4960" r:id="rId61"/>
    <p:sldId id="3259" r:id="rId62"/>
    <p:sldId id="3297" r:id="rId63"/>
    <p:sldId id="3320" r:id="rId64"/>
    <p:sldId id="5257" r:id="rId65"/>
    <p:sldId id="5258" r:id="rId66"/>
    <p:sldId id="3850" r:id="rId67"/>
    <p:sldId id="3851" r:id="rId68"/>
    <p:sldId id="4964" r:id="rId69"/>
    <p:sldId id="4965" r:id="rId70"/>
    <p:sldId id="5259" r:id="rId71"/>
    <p:sldId id="3853" r:id="rId72"/>
    <p:sldId id="3246" r:id="rId73"/>
    <p:sldId id="4485" r:id="rId74"/>
    <p:sldId id="3303" r:id="rId75"/>
    <p:sldId id="3338" r:id="rId76"/>
    <p:sldId id="4968" r:id="rId77"/>
    <p:sldId id="4969" r:id="rId78"/>
    <p:sldId id="4966" r:id="rId79"/>
    <p:sldId id="1378" r:id="rId80"/>
    <p:sldId id="5119" r:id="rId81"/>
    <p:sldId id="3635" r:id="rId82"/>
    <p:sldId id="4244" r:id="rId83"/>
    <p:sldId id="4245" r:id="rId84"/>
    <p:sldId id="5118" r:id="rId85"/>
    <p:sldId id="5251" r:id="rId86"/>
    <p:sldId id="5252" r:id="rId87"/>
    <p:sldId id="5253" r:id="rId88"/>
    <p:sldId id="5125" r:id="rId89"/>
    <p:sldId id="1106" r:id="rId90"/>
    <p:sldId id="4278" r:id="rId91"/>
    <p:sldId id="4279" r:id="rId92"/>
    <p:sldId id="4280" r:id="rId93"/>
    <p:sldId id="5117" r:id="rId94"/>
    <p:sldId id="4283" r:id="rId95"/>
    <p:sldId id="4284" r:id="rId96"/>
    <p:sldId id="5051" r:id="rId97"/>
    <p:sldId id="4615" r:id="rId98"/>
    <p:sldId id="4616" r:id="rId99"/>
    <p:sldId id="4617" r:id="rId100"/>
    <p:sldId id="4620" r:id="rId101"/>
    <p:sldId id="4618" r:id="rId102"/>
    <p:sldId id="3423" r:id="rId103"/>
    <p:sldId id="3408" r:id="rId104"/>
    <p:sldId id="4324" r:id="rId105"/>
    <p:sldId id="4976" r:id="rId106"/>
    <p:sldId id="5100" r:id="rId107"/>
    <p:sldId id="4977" r:id="rId108"/>
    <p:sldId id="5109" r:id="rId109"/>
    <p:sldId id="5110" r:id="rId110"/>
    <p:sldId id="5111" r:id="rId111"/>
    <p:sldId id="5112" r:id="rId112"/>
    <p:sldId id="5113" r:id="rId113"/>
    <p:sldId id="5114" r:id="rId114"/>
    <p:sldId id="5116" r:id="rId115"/>
    <p:sldId id="4483" r:id="rId116"/>
    <p:sldId id="3784" r:id="rId117"/>
    <p:sldId id="3785" r:id="rId118"/>
    <p:sldId id="3786" r:id="rId119"/>
    <p:sldId id="3787" r:id="rId120"/>
    <p:sldId id="3788" r:id="rId121"/>
    <p:sldId id="3789" r:id="rId122"/>
    <p:sldId id="3790" r:id="rId123"/>
    <p:sldId id="3791" r:id="rId124"/>
    <p:sldId id="3792" r:id="rId125"/>
    <p:sldId id="3793" r:id="rId126"/>
    <p:sldId id="3794" r:id="rId127"/>
    <p:sldId id="3795" r:id="rId128"/>
    <p:sldId id="3796" r:id="rId129"/>
    <p:sldId id="3797" r:id="rId130"/>
    <p:sldId id="3798" r:id="rId131"/>
    <p:sldId id="3799" r:id="rId132"/>
    <p:sldId id="3800" r:id="rId133"/>
    <p:sldId id="3801" r:id="rId134"/>
    <p:sldId id="4294" r:id="rId135"/>
    <p:sldId id="4295" r:id="rId136"/>
    <p:sldId id="4139" r:id="rId137"/>
    <p:sldId id="3805" r:id="rId138"/>
    <p:sldId id="3806" r:id="rId139"/>
    <p:sldId id="3807" r:id="rId140"/>
    <p:sldId id="3887" r:id="rId141"/>
    <p:sldId id="3690" r:id="rId142"/>
    <p:sldId id="4439" r:id="rId143"/>
    <p:sldId id="4440" r:id="rId144"/>
    <p:sldId id="4441" r:id="rId145"/>
    <p:sldId id="4442" r:id="rId146"/>
    <p:sldId id="5255" r:id="rId147"/>
    <p:sldId id="5256" r:id="rId148"/>
    <p:sldId id="889" r:id="rId149"/>
    <p:sldId id="4285" r:id="rId150"/>
    <p:sldId id="3844" r:id="rId151"/>
    <p:sldId id="4326" r:id="rId152"/>
    <p:sldId id="4484" r:id="rId153"/>
    <p:sldId id="4596" r:id="rId154"/>
    <p:sldId id="4597" r:id="rId155"/>
    <p:sldId id="4948" r:id="rId156"/>
    <p:sldId id="5056" r:id="rId157"/>
    <p:sldId id="5057" r:id="rId158"/>
    <p:sldId id="5058" r:id="rId159"/>
    <p:sldId id="5059" r:id="rId160"/>
    <p:sldId id="5060" r:id="rId161"/>
    <p:sldId id="5061" r:id="rId162"/>
    <p:sldId id="5087" r:id="rId163"/>
    <p:sldId id="5088" r:id="rId164"/>
    <p:sldId id="5089" r:id="rId165"/>
    <p:sldId id="5090" r:id="rId166"/>
    <p:sldId id="5091" r:id="rId167"/>
    <p:sldId id="5092" r:id="rId168"/>
    <p:sldId id="5093" r:id="rId169"/>
    <p:sldId id="5094" r:id="rId170"/>
    <p:sldId id="5095" r:id="rId171"/>
    <p:sldId id="5096" r:id="rId172"/>
    <p:sldId id="5097" r:id="rId173"/>
    <p:sldId id="5098" r:id="rId174"/>
    <p:sldId id="5099" r:id="rId175"/>
    <p:sldId id="5076" r:id="rId176"/>
    <p:sldId id="5120" r:id="rId177"/>
    <p:sldId id="5121" r:id="rId178"/>
    <p:sldId id="5122" r:id="rId179"/>
    <p:sldId id="5123" r:id="rId180"/>
    <p:sldId id="5124" r:id="rId181"/>
    <p:sldId id="3835" r:id="rId182"/>
    <p:sldId id="3897" r:id="rId1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ableStyles" Target="tableStyle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21-12-2024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21-12-2024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9F7F9C1F-3034-B433-60F7-317D1D31EB7A}"/>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97C44ED-2389-04D2-33AD-727C8029F76B}"/>
              </a:ext>
            </a:extLst>
          </p:cNvPr>
          <p:cNvSpPr txBox="1"/>
          <p:nvPr/>
        </p:nvSpPr>
        <p:spPr>
          <a:xfrm>
            <a:off x="4592294" y="1436147"/>
            <a:ext cx="7621411" cy="3985706"/>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இயேசு, மரியா, யோசேப்பின் திருக்குடும்பம்</a:t>
            </a:r>
          </a:p>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விழா</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a:t>
            </a:r>
          </a:p>
        </p:txBody>
      </p:sp>
      <p:pic>
        <p:nvPicPr>
          <p:cNvPr id="1026" name="Picture 2" descr="Buy Holy Family 3T Catholic Picture Print Online in India - Etsy">
            <a:extLst>
              <a:ext uri="{FF2B5EF4-FFF2-40B4-BE49-F238E27FC236}">
                <a16:creationId xmlns:a16="http://schemas.microsoft.com/office/drawing/2014/main" id="{62932682-CBFA-6879-5185-147D2A9967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92" r="10896"/>
          <a:stretch/>
        </p:blipFill>
        <p:spPr bwMode="auto">
          <a:xfrm>
            <a:off x="0" y="-17396"/>
            <a:ext cx="4527178"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 2:16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இடையர்கள் விரைந்து சென்று மரியாவையும் யோசேப்பை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தீவனத் தொட்டியில் கிடத்தியிருந்த குழந்தையையும் கண்டார்கள்.</a:t>
            </a: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 நல்ல இதயங்களே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இல்லம் செல்வோம்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வழியை தயாரிப்போம்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கடவுளின் வரவை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செம்மை செய்வோம் - 2</a:t>
            </a:r>
          </a:p>
        </p:txBody>
      </p:sp>
    </p:spTree>
    <p:extLst>
      <p:ext uri="{BB962C8B-B14F-4D97-AF65-F5344CB8AC3E}">
        <p14:creationId xmlns:p14="http://schemas.microsoft.com/office/powerpoint/2010/main" val="2170124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இவரே நம் கடவுள் என்று சொல்வோம்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இவரே நம் ஆண்டவர் என்று சொல்வோம்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இவருக்கே நாம் என்றும் காத்திருந்தோம்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இவர்</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தரும் மீட்பை நாம் பார்த்திருந்தோம்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நம்மைப் படைத்தவரே ஆற்றலோடு வந்து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 ஆள்பவரே மாட்சியோடு இங்கு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 காப்பவரே மகிமையோடு</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இன்று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முன்னே இருக்கின்றார் - 2</a:t>
            </a:r>
          </a:p>
        </p:txBody>
      </p:sp>
    </p:spTree>
    <p:extLst>
      <p:ext uri="{BB962C8B-B14F-4D97-AF65-F5344CB8AC3E}">
        <p14:creationId xmlns:p14="http://schemas.microsoft.com/office/powerpoint/2010/main" val="732708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 நல்ல இதயங்களே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இல்லம் செல்வோம்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வழியை தயாரிப்போம்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கடவுளின் வரவை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செம்மை செய்வோம் - 2</a:t>
            </a:r>
          </a:p>
        </p:txBody>
      </p:sp>
    </p:spTree>
    <p:extLst>
      <p:ext uri="{BB962C8B-B14F-4D97-AF65-F5344CB8AC3E}">
        <p14:creationId xmlns:p14="http://schemas.microsoft.com/office/powerpoint/2010/main" val="2873876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நிறைவாழ்வு ஆற்றலாய் நிறைந்தோடவே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வெற்றி கடல் அலையாய் பாய்ந்தோடவே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முகம் மகிழ்வாலே மலர்ந்திடவே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நெஞ்சம் இன்பத்தால் நிறைந்திடவே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மண்ணில் பிறந்தோர்க்கு நற்செய்தி கூறிட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 இழந்தோர்க்கு நல்வாழ்வை வழங்கிட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அடிமையில் இருப்போர்க்கு விடுதலை அளித்திட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இயேசு பிறந்துவிட்டார் - 2</a:t>
            </a:r>
          </a:p>
        </p:txBody>
      </p:sp>
    </p:spTree>
    <p:extLst>
      <p:ext uri="{BB962C8B-B14F-4D97-AF65-F5344CB8AC3E}">
        <p14:creationId xmlns:p14="http://schemas.microsoft.com/office/powerpoint/2010/main" val="2182067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 நல்ல இதயங்களே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இல்லம் செல்வோம்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வழியை தயாரிப்போம்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கடவுளின் வரவை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செம்மை செய்வோம் - 2</a:t>
            </a:r>
          </a:p>
        </p:txBody>
      </p:sp>
    </p:spTree>
    <p:extLst>
      <p:ext uri="{BB962C8B-B14F-4D97-AF65-F5344CB8AC3E}">
        <p14:creationId xmlns:p14="http://schemas.microsoft.com/office/powerpoint/2010/main" val="945810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157278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661015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1651180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2414784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44409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1843003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1232309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071153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501408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77787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46911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779584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எங்களுக்குத் திருக்குடும்பத்தின் சிறந்த எடுத்துக்காட்டை அளிக்கத் திருவுள மான உம்மை நாங்கள் வேண்டுகின்றோம்: குடும்பப் பண்புகளிலும் அன்பின் பிணைப்புகளிலும் நாங்கள் அதைப் பின்பற்றி, உமது இல்லத்தின் நிலையான பரிசை மகிழ்வுடன் பெறச் செய்வீராக.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 தன் வாழ்நாள் அனைத்தும்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அர்ப்பணிக்கப்பட்டவன்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சாமுவேல்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1: 20-22, 24-28</a:t>
            </a:r>
          </a:p>
        </p:txBody>
      </p:sp>
    </p:spTree>
    <p:extLst>
      <p:ext uri="{BB962C8B-B14F-4D97-AF65-F5344CB8AC3E}">
        <p14:creationId xmlns:p14="http://schemas.microsoft.com/office/powerpoint/2010/main" val="1561030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காலத்தில் அன்னா கருவுற்று ஒரு மகனைப் பெற்றெடுத்தார். “நான் அவனை ஆண்டவரிடமிருந்து கேட்டேன்” என்று சொல்லி, அவர் அவனுக்குச் ‘சாமுவேல்’ என்று பெயரிட்டார்.</a:t>
            </a: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எல்கானாவும் அவர் வீட்டார் அனைவரும் ஆண்டவருக்குத் தங்கள் ஆண்டுப் பலியையும் பொருத்தனையையும் செலுத்தச் சென்றார்கள். ஆனால், அன்னா செல்லவில்லை.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கணவரிடம், “பையன்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எடுத்துச்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என்றும்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சொன்னார்.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மூன்று காளை, இருபது 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அளவுள்ள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மரக்கால்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திராட்சை இரசம்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ஆகியவற்றுடன்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253722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 அவன் இன்னும் சிறு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இருந்தான்.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 பையனை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ஏலியிடம்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வந்தார்கள். பின் அவர் கூறியது: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மீது ஆணை!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வேண்டிக்கொண்டிருந்த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இப்பையனுக்காகவே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விண்ணப்பித்த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590129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ஆகவே நான் 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தன் வாழ்நாள் அனைத்தும்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அர்ப்பணிக்கப்பட்டவன்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895735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84: 1-2. 4-5. 8-9 (பல்லவி: 4)</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இல்லத்தில்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தங்கியிருப்போர்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19700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உறைவிடம் எத்துணை அருமையானது!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என் ஆன்மா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ஏங்கித்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தவிக்கின்றது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உள்ள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மகிழ்ச்சியுடன் பாடுகின்றது.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இல்லத்தில்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தங்கியிருப்போர்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101023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59DD2-72ED-F8F8-6B4E-741614C361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6A0CD0-4125-D1A6-BDDD-B8C3B4037C3C}"/>
              </a:ext>
            </a:extLst>
          </p:cNvPr>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அவர்களது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நெடுஞ்சாலைகளை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இல்லத்தில்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தங்கியிருப்போர்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0372836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AC485-AC81-57CA-1413-342119D1DBE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D3BD1A-C0E6-9E60-998B-1DB49D321FC8}"/>
              </a:ext>
            </a:extLst>
          </p:cNvPr>
          <p:cNvSpPr txBox="1"/>
          <p:nvPr/>
        </p:nvSpPr>
        <p:spPr>
          <a:xfrm>
            <a:off x="0" y="106712"/>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விண்ணப்பத்தைக்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கேடயமாகிய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இல்லத்தில்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தங்கியிருப்போர்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7591781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முதல்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3: 1-2, 21-24</a:t>
            </a:r>
          </a:p>
        </p:txBody>
      </p:sp>
    </p:spTree>
    <p:extLst>
      <p:ext uri="{BB962C8B-B14F-4D97-AF65-F5344CB8AC3E}">
        <p14:creationId xmlns:p14="http://schemas.microsoft.com/office/powerpoint/2010/main" val="39594869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தந்தை நம்மிடம் எத்துணை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இருக்கிறோம். உலகம்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அறிந்துகொள்ளாததால்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அறிந்துகொள்ளவில்லை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 நாம்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இருக்கிறோம். இனி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எத்தன்மையராய்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இருப்போம் என்பது இன்னும்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20057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அவரைப்போல் இருப்போம்; ஏனெனில்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மனச்சான்று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குற்றவாளிகள்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தீர்ப்பளிக்காதிருந்தால்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உறுதியான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அவரிடம்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கடைப்பிடிக்கிறோம்;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86585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உகந்தவற்றையே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வருகிறோம்.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 மகன்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கொண்டு,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செலுத்த வேண்டும். இதுவே அவரது கட்டளை.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கடைப்பிடிப்பவர் அவரோடு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இணைந்திருக்கிறார்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கடவுளும் அவரோடு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இணைந்திருக்கிறார்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 நம்மோடு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இணைந்திருக்கிறார்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என்பதை அவர் நமக்கு</a:t>
            </a:r>
          </a:p>
        </p:txBody>
      </p:sp>
    </p:spTree>
    <p:extLst>
      <p:ext uri="{BB962C8B-B14F-4D97-AF65-F5344CB8AC3E}">
        <p14:creationId xmlns:p14="http://schemas.microsoft.com/office/powerpoint/2010/main" val="5730527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0865A-8EE7-132C-ABD9-3330B0A277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B04CA4-D6AD-8E0E-C93F-361FA40301F3}"/>
              </a:ext>
            </a:extLst>
          </p:cNvPr>
          <p:cNvSpPr txBox="1"/>
          <p:nvPr/>
        </p:nvSpPr>
        <p:spPr>
          <a:xfrm>
            <a:off x="0" y="0"/>
            <a:ext cx="12192000" cy="82759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அறிந்துகொள்கிறோம்.</a:t>
            </a:r>
          </a:p>
        </p:txBody>
      </p:sp>
    </p:spTree>
    <p:extLst>
      <p:ext uri="{BB962C8B-B14F-4D97-AF65-F5344CB8AC3E}">
        <p14:creationId xmlns:p14="http://schemas.microsoft.com/office/powerpoint/2010/main" val="37776441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1385276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16: 14 காண்க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வார்த்தைகளை மனத்தில்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p>
        </p:txBody>
      </p:sp>
    </p:spTree>
    <p:extLst>
      <p:ext uri="{BB962C8B-B14F-4D97-AF65-F5344CB8AC3E}">
        <p14:creationId xmlns:p14="http://schemas.microsoft.com/office/powerpoint/2010/main" val="42175615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நடுவில் அமர்ந்திருந்த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கண்டுகொள்கின்றனர்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41-52</a:t>
            </a:r>
          </a:p>
        </p:txBody>
      </p:sp>
    </p:spTree>
    <p:extLst>
      <p:ext uri="{BB962C8B-B14F-4D97-AF65-F5344CB8AC3E}">
        <p14:creationId xmlns:p14="http://schemas.microsoft.com/office/powerpoint/2010/main" val="9870803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ஆண்டுதோறும் இயேசுவின்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பன்னிரண்டு வயது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வழக்கப்படி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சென்றனர்.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முடிந்து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திரும்பியபோது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சிறுவன்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தங்கிவிட்டார்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தெரியாது; பயணிகள் கூட்டத்தில் அவர் இருப்பார்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ஒருநாள் பயணம்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முடிந்தபின்பு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உறவினரிடையேயும்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அறிமுகமானவர்களிடையேயும்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நடுவில் அமர்ந்து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எழுப்பிக்கொண்டும்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510110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அனைவரும்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அளித்த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மலைத்துப் போயினர்.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ஆழ்ந்தனர்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அப்பொழுது அவருடைய தாய் அவரை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இப்படிச் செய்தாய்? இதோ பார்,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உன்னை மிகுந்த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தேடிக்கொண்டிருந்தோமே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அவர் அவர்களிடம், “நீங்கள் ஏன்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தேடினீர்கள்?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85459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அலுவல்களில்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ஈடுபட்டிருக்க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என்பது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தெரியாதா?” என்றார். அவர் சொன்னதை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அவர் அவர்களுடன்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பணிந்து நடந்தார். அவருடைய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இந்நிகழ்ச்சிகளையெல்லாம்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வைத்திருந்தார்.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கடவுளுக்கும்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மனிதருக்கும்</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உகந்தவராய்</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 வந்தார்.</a:t>
            </a:r>
          </a:p>
        </p:txBody>
      </p:sp>
    </p:spTree>
    <p:extLst>
      <p:ext uri="{BB962C8B-B14F-4D97-AF65-F5344CB8AC3E}">
        <p14:creationId xmlns:p14="http://schemas.microsoft.com/office/powerpoint/2010/main" val="29595559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LL SAINTS: 🕂Novena to the Holy Family">
            <a:extLst>
              <a:ext uri="{FF2B5EF4-FFF2-40B4-BE49-F238E27FC236}">
                <a16:creationId xmlns:a16="http://schemas.microsoft.com/office/drawing/2014/main" id="{B53495F1-F9FC-657C-027C-B02DDEE0CB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56" b="1658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1324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 name="Picture 4">
            <a:extLst>
              <a:ext uri="{FF2B5EF4-FFF2-40B4-BE49-F238E27FC236}">
                <a16:creationId xmlns:a16="http://schemas.microsoft.com/office/drawing/2014/main" id="{0690D20A-2C76-ED3F-8843-CEED0350C2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0" t="2306" b="7392"/>
          <a:stretch/>
        </p:blipFill>
        <p:spPr bwMode="auto">
          <a:xfrm>
            <a:off x="8435788" y="609905"/>
            <a:ext cx="2922494" cy="563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3838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F5C9B-8FE5-C25C-8EBD-C2A6B19FD813}"/>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92687FAE-BB2B-762B-DC33-327F7495E89D}"/>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 name="Picture 4">
            <a:extLst>
              <a:ext uri="{FF2B5EF4-FFF2-40B4-BE49-F238E27FC236}">
                <a16:creationId xmlns:a16="http://schemas.microsoft.com/office/drawing/2014/main" id="{C88127B3-5475-48D8-464D-F173497DD3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0" t="2306" b="7392"/>
          <a:stretch/>
        </p:blipFill>
        <p:spPr bwMode="auto">
          <a:xfrm>
            <a:off x="8435788" y="609905"/>
            <a:ext cx="2922494" cy="563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2887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 name="Picture 4">
            <a:extLst>
              <a:ext uri="{FF2B5EF4-FFF2-40B4-BE49-F238E27FC236}">
                <a16:creationId xmlns:a16="http://schemas.microsoft.com/office/drawing/2014/main" id="{0690D20A-2C76-ED3F-8843-CEED0350C2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0" t="2306" b="7392"/>
          <a:stretch/>
        </p:blipFill>
        <p:spPr bwMode="auto">
          <a:xfrm>
            <a:off x="8435788" y="609905"/>
            <a:ext cx="2922494" cy="563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2773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 name="Picture 4">
            <a:extLst>
              <a:ext uri="{FF2B5EF4-FFF2-40B4-BE49-F238E27FC236}">
                <a16:creationId xmlns:a16="http://schemas.microsoft.com/office/drawing/2014/main" id="{0690D20A-2C76-ED3F-8843-CEED0350C2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0" t="2306" b="7392"/>
          <a:stretch/>
        </p:blipFill>
        <p:spPr bwMode="auto">
          <a:xfrm>
            <a:off x="8435788" y="609905"/>
            <a:ext cx="2922494" cy="563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4138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231538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ன்னில்</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தொடருதே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காணிக்கைஇதய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 அன்பு நேர்மை நிலைக்க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38965912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714256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சுமக்கின்றேன்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பகைமை நீங்கி பகிர்வு பிறக்க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உலகில் அன்பு நிலைத்து வாழ உள்ளம்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 நிலைக்க செய்வாய்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19939884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164319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மகிழ்வின் பலிப்பொருளை நாங்கள் உமக்கு ஒப்புக்கொடுத்து உம்மைப் பணிவுடன் வேண்டுகின்றோம்: அதனால் கடவுளின் கன்னித் தாய், புனித யோசேப்பு ஆகியோருடைய பரிந்துரையின் உதவியால் எம் குடும்பங்களை உம் அருளிலும் அமைதியிலும் உறுதியாய் நிலைநிறுத்துவீராக.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வாக்கு மனிதர் ஆனார் எனும் மறைநிகழ்வின் வாயிலாக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மாட்சியின் ஒளி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மனக் கண்களுக்குப் புதிதாய் ஒளி வீசியது.</a:t>
            </a:r>
          </a:p>
        </p:txBody>
      </p:sp>
    </p:spTree>
    <p:extLst>
      <p:ext uri="{BB962C8B-B14F-4D97-AF65-F5344CB8AC3E}">
        <p14:creationId xmlns:p14="http://schemas.microsoft.com/office/powerpoint/2010/main" val="42128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அவரில் நாங்கள் கடவுளைக் கண்கூடாய்க் காண்கின்றோம்;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கண் காணாதவை மீதுள்ள அன்பினால்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ஆட்கொள்ளப்படுகின்றோம்.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 தூயவர்.</a:t>
            </a:r>
          </a:p>
        </p:txBody>
      </p:sp>
    </p:spTree>
    <p:extLst>
      <p:ext uri="{BB962C8B-B14F-4D97-AF65-F5344CB8AC3E}">
        <p14:creationId xmlns:p14="http://schemas.microsoft.com/office/powerpoint/2010/main" val="366197271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299932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எவ்விடத்திலும்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a:t>
            </a:r>
          </a:p>
        </p:txBody>
      </p:sp>
    </p:spTree>
    <p:extLst>
      <p:ext uri="{BB962C8B-B14F-4D97-AF65-F5344CB8AC3E}">
        <p14:creationId xmlns:p14="http://schemas.microsoft.com/office/powerpoint/2010/main" val="16345076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இறை இயல்பில் கண்ணுக்குப் புலப்படாத கிறிஸ்து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இயல்பில் காணத்தக்கவராக,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வணக்கத்துக்கு உரிய மறைநிகழ்வாகிய இப்பெருவிழாவில் தோன்றினார்;</a:t>
            </a:r>
          </a:p>
        </p:txBody>
      </p:sp>
    </p:spTree>
    <p:extLst>
      <p:ext uri="{BB962C8B-B14F-4D97-AF65-F5344CB8AC3E}">
        <p14:creationId xmlns:p14="http://schemas.microsoft.com/office/powerpoint/2010/main" val="31320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55762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காலங்களுக்கு முன்னரே உதித்தவராயினும்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காலத்துக்கு உட்பட்டு வாழத் தொடங்கினார்;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வீழ்ச்சியுற்ற எல்லாவற்றையும் தம்மில் எழுச்சி பெறச் செய்யவும்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 அனைத்தையும் 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அழிவுற்ற மனிதரை விண்ணரசுக்கு மீண்டும் அழைத்துச் செல்லவும் திருவுளமானார்.</a:t>
            </a:r>
          </a:p>
          <a:p>
            <a:pPr algn="just">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p>
        </p:txBody>
      </p:sp>
    </p:spTree>
    <p:extLst>
      <p:ext uri="{BB962C8B-B14F-4D97-AF65-F5344CB8AC3E}">
        <p14:creationId xmlns:p14="http://schemas.microsoft.com/office/powerpoint/2010/main" val="39181876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18965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தூயவரான தந்தையே, என்றுமுள்ள எல்லாம் வல்ல இறைவா, எங்கள் ஆண்டவராகிய கிறிஸ்து வழியாக எந்நாளும் எவ்விடத்திலும் நாங்கள் உமக்கு நன்றி செலுத்துவது மெய்யாகவே தகுதியும் நீதியும் ஆகும், எங்கள் கடமையும் மீட்புக்கு உரிய செயலும் ஆகும்.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மீட்புத் தரும் உறவுப் பரிமாற்றம்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 இன்று ஒளி வீசுகின்றது.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உமது வாக்கு வலுக்குறைந்த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 எடுத்தபோது,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 </a:t>
            </a:r>
          </a:p>
        </p:txBody>
      </p:sp>
    </p:spTree>
    <p:extLst>
      <p:ext uri="{BB962C8B-B14F-4D97-AF65-F5344CB8AC3E}">
        <p14:creationId xmlns:p14="http://schemas.microsoft.com/office/powerpoint/2010/main" val="15006246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மனிதத்தன்மை முடிவில்லா மாட்சி பெறுவதோடல்லாமல்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வியப்புக்கு உரிய இந்த உறவு ஒன்றிப்பினால்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 பங்குபெறுகின்றோம்.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519502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387138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 3:38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கடவுள் மண்ணுலகில் தோன்றினார்; மனிதர் நடுவே குடிகொ</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298693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33718"/>
            <a:ext cx="12481089"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 அன்புத் தெய்வம் என்னைத் தேடி வந்த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 நன்மை கூடும் புவி வாழும்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168872242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481089"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வார்த்தையாக நின்ற இறைவன் இந்த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 தேர்ந்த தலைவன்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பாரில் எங்கும் புதுப் பார்வை தந்து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அந்தப் பாதையில் அழைத்த அறிஞன்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 கடந்த கலைஞன் என் தலைவன்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65606373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33718"/>
            <a:ext cx="12481089"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 அன்புத் தெய்வம் என்னைத் தேடி வந்த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 நன்மை கூடும் புவி வாழும்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90578975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962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அடிமை அமைப்பு இங்கு ஒழிய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எங்கும் மனித மாண்பு நிறைய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புரட்சிக் குரல் கொடுத்து புதிய வழிவகுத்து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 செய்த பெரும் புனிதன்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 கடந்த இறைவன் என் தலைவன்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334205697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33718"/>
            <a:ext cx="12481089"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 அன்புத் தெய்வம் என்னைத் தேடி வந்த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 நன்மை கூடும் புவி வாழும்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196160721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5102700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38360015"/>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கனிவுமிக்க தந்தையே, விண்ணக அருளடையாளங்களால் புதுப்பிக்கப்பெற்ற இவர்கள் திருக்குடும்பத்தின் எடுத்துக்காட்டை இடையறாது பின்பற்றச் செய்தருளும் அதனால் இவர்கள் இவ்வுலக இன்னல்களுக்குப் பிறகு அதன் நிலையான தோழமையைப் பெறுவார்களாக.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பாடு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 நல்லவர்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போதுமானவர்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வந்தாலும்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செல்கிறார்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இடிந்து விழும் (2)</a:t>
            </a:r>
          </a:p>
        </p:txBody>
      </p:sp>
    </p:spTree>
    <p:extLst>
      <p:ext uri="{BB962C8B-B14F-4D97-AF65-F5344CB8AC3E}">
        <p14:creationId xmlns:p14="http://schemas.microsoft.com/office/powerpoint/2010/main" val="79742933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பாடு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 நல்லவர்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போதுமானவர்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துதித்திடுவோம்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364517986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பிறப்புப் பெருவிழாவிலிருந்து செய்யத்தக்க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புகழப்புகழ அமுதமான இயேசுவே! “மண்ணுலகில் தீ மூட்ட வந்தேன். அது இப்பொழுதே பற்றியெரிந்து கொண்டிருக்க வேண்டும் என்பதே என் விருப்பம்” என்று திருவுளம்பற்றினீரே; இம்மை நாட்டங்களில் மயங்கியுள்ள எங்கள் இதயங்களை உமது இறையன்பால் தெளிவிக்க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8426712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4433056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புகழப்புகழ அமுதமான இயேசுவே! “நானே உலகின் ஒளி!” என்று திருவுளம்பற்றினீரே; சாவின் நிழலிலும் பாவ இருளிலும் அமிழ்ந்திருக்கிற எங்களை ஒளிர்விக்க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68983347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8621759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புகழப்புகழ அமுதமான இயேசுவே! நாம் அனைத்துக்கும் சிறப்பான மாதிரியென்று திருவுளம் பற்றினீரே; எங்கள் செயல்களின் தொடக்கம், முடிவு எல்லாம் உமது திருவுளப்படி நடத்த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112047473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7797638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புகழப்புகழ அமுதமான இயேசுவே!  “உண்மையான திராட்சைச்செடி நானே!” என்று திருவுளம் பற்றினீரே; எங்களை நற்கொடிகளாக இந்தத் திவ்விய செடியிற் சேர்த்து, உத்தம பழங்களை விளைவிக்க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61552267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9832386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புகழப்புகழ அமுதமான இயேசுவே! “நல்ல ஆயன் நானே!” என்று திருவுளம்பற்றினீரே; கெட்டுப்போன மக்களாய் இருக்கும் எங்களை உமது பட்டியின் வழியாக நடத்திட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01531620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016416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புகழப்புகழ அமுதமான இயேசுவே! “ஆடுகளுக்கு வாயில் நானே!” என்று திருவுளம்பற்றினீரே; உமது மந்தையின் சொந்த ஆடுகளாகிய எங்களை உமது விண்ணுலகக் கொட்டிலினுள் கூட்டிச் செல்ல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423600493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985542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புகழப்புகழ அமுதமான இயேசுவே! “வானிலிருந்து இறங்கி வந்த உலகுக்கு வாழ்வு அளிக்கும் உணவு நானே!” என்று திருவுளம்பற்றினீரே; இந்தத் திவ்விய உணவினால் எங்களைப் பலப்படுத்தி நடத்தியருள நல்ல நேரத்திலே எங்கள் நடுவில் வந்திருப்பீராக. உமது திருப்பெயர் என்றென்றும் புகழப்படக்கடவது.- அருள்.</a:t>
            </a:r>
          </a:p>
        </p:txBody>
      </p:sp>
    </p:spTree>
    <p:extLst>
      <p:ext uri="{BB962C8B-B14F-4D97-AF65-F5344CB8AC3E}">
        <p14:creationId xmlns:p14="http://schemas.microsoft.com/office/powerpoint/2010/main" val="8039107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4938546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புகழப்புகழ அமுதமான இயேசுவே! “வழியும், உண்மையும், வாழ்வும் நானே!” என்று திருவுளம் பற்றினீரே; எங்களை இந்தத் திவ்விய வழியிலே உண்மைப்படி முடிவில்லா வாழ்வுக்கு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4806160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248487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புகழப்புகழ அமுதமான இயேசுவே! உலகில் நல்லுறவை நிலைநாட்ட வந்தீரே; எங்கள் இச்சைகளை அடக்கியாண்டு, உம்மோடும் பிறரோடும் அமைதியில் எங்களை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79465597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270615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ஈடேற்றுபவரை நாம் அறியும்படி ஆண்டவர்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 முன்னால் தம் நீதி துலங்கச் செய்தார்.</a:t>
            </a:r>
          </a:p>
        </p:txBody>
      </p:sp>
    </p:spTree>
    <p:extLst>
      <p:ext uri="{BB962C8B-B14F-4D97-AF65-F5344CB8AC3E}">
        <p14:creationId xmlns:p14="http://schemas.microsoft.com/office/powerpoint/2010/main" val="391612849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செபிப்போமாக</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மீட்பின் ஊற்றாகிய இறைவா, எங்களைப் படைப்பின் சிகரமாகவும் மாண்புடையவர்களாகவும் வியத்தகு முறையில் படைத்து, உம் திருமகனின் பிறப்பால் எங்களை இன்னும் வியத்தகு முறையில் புதுப்படைப்பாக்கினீர். எங்கள் மனித இயல்பில் பங்கு கொண்ட உம் திருமகனின் இறை இயல்பில் நாங்களும் பங்கு கொண்டு, அவருடைய பிறப்பு விழாவின்</a:t>
            </a:r>
          </a:p>
        </p:txBody>
      </p:sp>
    </p:spTree>
    <p:extLst>
      <p:ext uri="{BB962C8B-B14F-4D97-AF65-F5344CB8AC3E}">
        <p14:creationId xmlns:p14="http://schemas.microsoft.com/office/powerpoint/2010/main" val="19661766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 நாங்கள் சொல்லாலும் செயலாலும் உலகெங்கும் பறைசாற்றச் செய்தருளும். எங்கள் ஆண்டவராகிய கிறிஸ்து வழியாக உம்மை மன்றாடுகிறோம். ஆமென்.</a:t>
            </a:r>
          </a:p>
        </p:txBody>
      </p:sp>
    </p:spTree>
    <p:extLst>
      <p:ext uri="{BB962C8B-B14F-4D97-AF65-F5344CB8AC3E}">
        <p14:creationId xmlns:p14="http://schemas.microsoft.com/office/powerpoint/2010/main" val="344005497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35144978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82322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6082554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351957424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TotalTime>
  <Words>5970</Words>
  <Application>Microsoft Office PowerPoint</Application>
  <PresentationFormat>Widescreen</PresentationFormat>
  <Paragraphs>654</Paragraphs>
  <Slides>182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182</vt:i4>
      </vt:variant>
    </vt:vector>
  </HeadingPairs>
  <TitlesOfParts>
    <vt:vector size="191"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87</cp:revision>
  <dcterms:created xsi:type="dcterms:W3CDTF">2022-07-13T11:32:32Z</dcterms:created>
  <dcterms:modified xsi:type="dcterms:W3CDTF">2024-12-21T15:34:19Z</dcterms:modified>
</cp:coreProperties>
</file>