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5" r:id="rId2"/>
    <p:sldId id="3363" r:id="rId3"/>
    <p:sldId id="4919" r:id="rId4"/>
    <p:sldId id="5062" r:id="rId5"/>
    <p:sldId id="5063" r:id="rId6"/>
    <p:sldId id="5065" r:id="rId7"/>
    <p:sldId id="5064" r:id="rId8"/>
    <p:sldId id="337" r:id="rId9"/>
    <p:sldId id="3583" r:id="rId10"/>
    <p:sldId id="1274" r:id="rId11"/>
    <p:sldId id="1275" r:id="rId12"/>
    <p:sldId id="3991" r:id="rId13"/>
    <p:sldId id="3992" r:id="rId14"/>
    <p:sldId id="3993" r:id="rId15"/>
    <p:sldId id="1281" r:id="rId16"/>
    <p:sldId id="1282" r:id="rId17"/>
    <p:sldId id="4240" r:id="rId18"/>
    <p:sldId id="4241" r:id="rId19"/>
    <p:sldId id="1283" r:id="rId20"/>
    <p:sldId id="1284" r:id="rId21"/>
    <p:sldId id="3994" r:id="rId22"/>
    <p:sldId id="3995" r:id="rId23"/>
    <p:sldId id="3996" r:id="rId24"/>
    <p:sldId id="3997" r:id="rId25"/>
    <p:sldId id="4242" r:id="rId26"/>
    <p:sldId id="4243" r:id="rId27"/>
    <p:sldId id="4228" r:id="rId28"/>
    <p:sldId id="3999" r:id="rId29"/>
    <p:sldId id="4000" r:id="rId30"/>
    <p:sldId id="4229" r:id="rId31"/>
    <p:sldId id="4230" r:id="rId32"/>
    <p:sldId id="1326" r:id="rId33"/>
    <p:sldId id="1327" r:id="rId34"/>
    <p:sldId id="4956" r:id="rId35"/>
    <p:sldId id="4957" r:id="rId36"/>
    <p:sldId id="3416" r:id="rId37"/>
    <p:sldId id="362" r:id="rId38"/>
    <p:sldId id="4274" r:id="rId39"/>
    <p:sldId id="4275" r:id="rId40"/>
    <p:sldId id="4276" r:id="rId41"/>
    <p:sldId id="4277" r:id="rId42"/>
    <p:sldId id="3321" r:id="rId43"/>
    <p:sldId id="3323" r:id="rId44"/>
    <p:sldId id="3324" r:id="rId45"/>
    <p:sldId id="3325" r:id="rId46"/>
    <p:sldId id="4320" r:id="rId47"/>
    <p:sldId id="4321" r:id="rId48"/>
    <p:sldId id="4322" r:id="rId49"/>
    <p:sldId id="4323" r:id="rId50"/>
    <p:sldId id="4271" r:id="rId51"/>
    <p:sldId id="4272" r:id="rId52"/>
    <p:sldId id="4273" r:id="rId53"/>
    <p:sldId id="4161" r:id="rId54"/>
    <p:sldId id="3417" r:id="rId55"/>
    <p:sldId id="4023" r:id="rId56"/>
    <p:sldId id="3290" r:id="rId57"/>
    <p:sldId id="3292" r:id="rId58"/>
    <p:sldId id="4958" r:id="rId59"/>
    <p:sldId id="4959" r:id="rId60"/>
    <p:sldId id="4960" r:id="rId61"/>
    <p:sldId id="3259" r:id="rId62"/>
    <p:sldId id="3297" r:id="rId63"/>
    <p:sldId id="3320" r:id="rId64"/>
    <p:sldId id="4961" r:id="rId65"/>
    <p:sldId id="4962" r:id="rId66"/>
    <p:sldId id="4963" r:id="rId67"/>
    <p:sldId id="3850" r:id="rId68"/>
    <p:sldId id="3851" r:id="rId69"/>
    <p:sldId id="4964" r:id="rId70"/>
    <p:sldId id="4965" r:id="rId71"/>
    <p:sldId id="3853" r:id="rId72"/>
    <p:sldId id="3246" r:id="rId73"/>
    <p:sldId id="4485" r:id="rId74"/>
    <p:sldId id="3303" r:id="rId75"/>
    <p:sldId id="3338" r:id="rId76"/>
    <p:sldId id="4968" r:id="rId77"/>
    <p:sldId id="4969" r:id="rId78"/>
    <p:sldId id="4966" r:id="rId79"/>
    <p:sldId id="4967" r:id="rId80"/>
    <p:sldId id="4970" r:id="rId81"/>
    <p:sldId id="4971" r:id="rId82"/>
    <p:sldId id="1378" r:id="rId83"/>
    <p:sldId id="5119" r:id="rId84"/>
    <p:sldId id="3635" r:id="rId85"/>
    <p:sldId id="4244" r:id="rId86"/>
    <p:sldId id="4245" r:id="rId87"/>
    <p:sldId id="5118" r:id="rId88"/>
    <p:sldId id="5251" r:id="rId89"/>
    <p:sldId id="5252" r:id="rId90"/>
    <p:sldId id="5253" r:id="rId91"/>
    <p:sldId id="5125" r:id="rId92"/>
    <p:sldId id="1106" r:id="rId93"/>
    <p:sldId id="4278" r:id="rId94"/>
    <p:sldId id="4279" r:id="rId95"/>
    <p:sldId id="4280" r:id="rId96"/>
    <p:sldId id="5117" r:id="rId97"/>
    <p:sldId id="4283" r:id="rId98"/>
    <p:sldId id="4284" r:id="rId99"/>
    <p:sldId id="5051" r:id="rId100"/>
    <p:sldId id="4615" r:id="rId101"/>
    <p:sldId id="4616" r:id="rId102"/>
    <p:sldId id="4617" r:id="rId103"/>
    <p:sldId id="4620" r:id="rId104"/>
    <p:sldId id="4618" r:id="rId105"/>
    <p:sldId id="3423" r:id="rId106"/>
    <p:sldId id="3408" r:id="rId107"/>
    <p:sldId id="4324" r:id="rId108"/>
    <p:sldId id="4976" r:id="rId109"/>
    <p:sldId id="5100" r:id="rId110"/>
    <p:sldId id="4977" r:id="rId111"/>
    <p:sldId id="5109" r:id="rId112"/>
    <p:sldId id="5110" r:id="rId113"/>
    <p:sldId id="5111" r:id="rId114"/>
    <p:sldId id="5112" r:id="rId115"/>
    <p:sldId id="5113" r:id="rId116"/>
    <p:sldId id="5114" r:id="rId117"/>
    <p:sldId id="5116" r:id="rId118"/>
    <p:sldId id="4483" r:id="rId119"/>
    <p:sldId id="3784" r:id="rId120"/>
    <p:sldId id="3785" r:id="rId121"/>
    <p:sldId id="3786" r:id="rId122"/>
    <p:sldId id="3787" r:id="rId123"/>
    <p:sldId id="3788" r:id="rId124"/>
    <p:sldId id="3789" r:id="rId125"/>
    <p:sldId id="3790" r:id="rId126"/>
    <p:sldId id="3791" r:id="rId127"/>
    <p:sldId id="3792" r:id="rId128"/>
    <p:sldId id="3793" r:id="rId129"/>
    <p:sldId id="3794" r:id="rId130"/>
    <p:sldId id="3795" r:id="rId131"/>
    <p:sldId id="3796" r:id="rId132"/>
    <p:sldId id="3797" r:id="rId133"/>
    <p:sldId id="3798" r:id="rId134"/>
    <p:sldId id="3799" r:id="rId135"/>
    <p:sldId id="3800" r:id="rId136"/>
    <p:sldId id="3801" r:id="rId137"/>
    <p:sldId id="4294" r:id="rId138"/>
    <p:sldId id="4295" r:id="rId139"/>
    <p:sldId id="4139" r:id="rId140"/>
    <p:sldId id="3805" r:id="rId141"/>
    <p:sldId id="3806" r:id="rId142"/>
    <p:sldId id="3807" r:id="rId143"/>
    <p:sldId id="3887" r:id="rId144"/>
    <p:sldId id="3690" r:id="rId145"/>
    <p:sldId id="4439" r:id="rId146"/>
    <p:sldId id="4440" r:id="rId147"/>
    <p:sldId id="4441" r:id="rId148"/>
    <p:sldId id="4442" r:id="rId149"/>
    <p:sldId id="5255" r:id="rId150"/>
    <p:sldId id="5256" r:id="rId151"/>
    <p:sldId id="889" r:id="rId152"/>
    <p:sldId id="4285" r:id="rId153"/>
    <p:sldId id="3844" r:id="rId154"/>
    <p:sldId id="4326" r:id="rId155"/>
    <p:sldId id="4484" r:id="rId156"/>
    <p:sldId id="4596" r:id="rId157"/>
    <p:sldId id="4597" r:id="rId158"/>
    <p:sldId id="4948" r:id="rId159"/>
    <p:sldId id="5056" r:id="rId160"/>
    <p:sldId id="5057" r:id="rId161"/>
    <p:sldId id="5058" r:id="rId162"/>
    <p:sldId id="5059" r:id="rId163"/>
    <p:sldId id="5060" r:id="rId164"/>
    <p:sldId id="5061" r:id="rId165"/>
    <p:sldId id="5087" r:id="rId166"/>
    <p:sldId id="5088" r:id="rId167"/>
    <p:sldId id="5089" r:id="rId168"/>
    <p:sldId id="5090" r:id="rId169"/>
    <p:sldId id="5091" r:id="rId170"/>
    <p:sldId id="5092" r:id="rId171"/>
    <p:sldId id="5093" r:id="rId172"/>
    <p:sldId id="5094" r:id="rId173"/>
    <p:sldId id="5095" r:id="rId174"/>
    <p:sldId id="5096" r:id="rId175"/>
    <p:sldId id="5097" r:id="rId176"/>
    <p:sldId id="5098" r:id="rId177"/>
    <p:sldId id="5099" r:id="rId178"/>
    <p:sldId id="5076" r:id="rId179"/>
    <p:sldId id="5120" r:id="rId180"/>
    <p:sldId id="5121" r:id="rId181"/>
    <p:sldId id="5122" r:id="rId182"/>
    <p:sldId id="5123" r:id="rId183"/>
    <p:sldId id="5124" r:id="rId184"/>
    <p:sldId id="3835" r:id="rId185"/>
    <p:sldId id="3897" r:id="rId1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22-11-2024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22-11-2024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9F7F9C1F-3034-B433-60F7-317D1D31EB7A}"/>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97C44ED-2389-04D2-33AD-727C8029F76B}"/>
              </a:ext>
            </a:extLst>
          </p:cNvPr>
          <p:cNvSpPr txBox="1"/>
          <p:nvPr/>
        </p:nvSpPr>
        <p:spPr>
          <a:xfrm>
            <a:off x="4592294" y="1436147"/>
            <a:ext cx="7621411" cy="3985706"/>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இயேசு, மரியா, யோசேப்பின் திருக்குடும்பம்</a:t>
            </a:r>
          </a:p>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விழா</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1026" name="Picture 2" descr="Buy Holy Family 3T Catholic Picture Print Online in India - Etsy">
            <a:extLst>
              <a:ext uri="{FF2B5EF4-FFF2-40B4-BE49-F238E27FC236}">
                <a16:creationId xmlns:a16="http://schemas.microsoft.com/office/drawing/2014/main" id="{62932682-CBFA-6879-5185-147D2A9967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92" r="10896"/>
          <a:stretch/>
        </p:blipFill>
        <p:spPr bwMode="auto">
          <a:xfrm>
            <a:off x="0" y="-17396"/>
            <a:ext cx="4527178"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 2:16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இடையர்கள் விரைந்து சென்று மரியாவையும் யோசேப்பை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தீவனத் தொட்டியில் கிடத்தியிருந்த குழந்தையையும் கண்டார்கள்.</a:t>
            </a: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53036"/>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 நல்ல இதயங்களே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இல்லம் செல்வோம்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வழியை தயாரிப்போம்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கடவுளின் வரவை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செம்மை செய்வோம் - 2</a:t>
            </a:r>
          </a:p>
        </p:txBody>
      </p:sp>
    </p:spTree>
    <p:extLst>
      <p:ext uri="{BB962C8B-B14F-4D97-AF65-F5344CB8AC3E}">
        <p14:creationId xmlns:p14="http://schemas.microsoft.com/office/powerpoint/2010/main" val="2170124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இவரே நம் கடவுள் என்று சொல்வோம்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இவரே நம் ஆண்டவர் என்று சொல்வோம்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இவருக்கே நாம் என்றும் காத்திருந்தோம்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இவர்</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தரும் மீட்பை நாம் பார்த்திருந்தோம்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நம்மைப் படைத்தவரே ஆற்றலோடு வந்து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 ஆள்பவரே மாட்சியோடு இங்கு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 காப்பவரே மகிமையோடு</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இன்று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முன்னே இருக்கின்றார் - 2</a:t>
            </a:r>
          </a:p>
        </p:txBody>
      </p:sp>
    </p:spTree>
    <p:extLst>
      <p:ext uri="{BB962C8B-B14F-4D97-AF65-F5344CB8AC3E}">
        <p14:creationId xmlns:p14="http://schemas.microsoft.com/office/powerpoint/2010/main" val="732708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53036"/>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 நல்ல இதயங்களே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இல்லம் செல்வோம்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வழியை தயாரிப்போம்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கடவுளின் வரவை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செம்மை செய்வோம் - 2</a:t>
            </a:r>
          </a:p>
        </p:txBody>
      </p:sp>
    </p:spTree>
    <p:extLst>
      <p:ext uri="{BB962C8B-B14F-4D97-AF65-F5344CB8AC3E}">
        <p14:creationId xmlns:p14="http://schemas.microsoft.com/office/powerpoint/2010/main" val="2873876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நிறைவாழ்வு ஆற்றலாய் நிறைந்தோடவே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வெற்றி கடல் அலையாய் பாய்ந்தோடவே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முகம் மகிழ்வாலே மலர்ந்திடவே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நெஞ்சம் இன்பத்தால் நிறைந்திடவே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மண்ணில் பிறந்தோர்க்கு நற்செய்தி கூறிட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 இழந்தோர்க்கு நல்வாழ்வை வழங்கிட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அடிமையில் இருப்போர்க்கு விடுதலை அளித்திட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இயேசு பிறந்துவிட்டார் - 2</a:t>
            </a:r>
          </a:p>
        </p:txBody>
      </p:sp>
    </p:spTree>
    <p:extLst>
      <p:ext uri="{BB962C8B-B14F-4D97-AF65-F5344CB8AC3E}">
        <p14:creationId xmlns:p14="http://schemas.microsoft.com/office/powerpoint/2010/main" val="2182067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53036"/>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 நல்ல இதயங்களே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வாருங்கள்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 இல்லம் செல்வோம்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வழியை தயாரிப்போம்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கடவுளின் வரவை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செம்மை செய்வோம் - 2</a:t>
            </a:r>
          </a:p>
        </p:txBody>
      </p:sp>
    </p:spTree>
    <p:extLst>
      <p:ext uri="{BB962C8B-B14F-4D97-AF65-F5344CB8AC3E}">
        <p14:creationId xmlns:p14="http://schemas.microsoft.com/office/powerpoint/2010/main" val="945810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157278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661015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1651180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2414784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444099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1843003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1232309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071153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501408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777870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46911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7795843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எங்களுக்குத் திருக்குடும்பத்தின் சிறந்த எடுத்துக்காட்டை அளிக்கத் திருவுள மான உம்மை நாங்கள் வேண்டுகின்றோம்: குடும்பப் பண்புகளிலும் அன்பின் பிணைப்புகளிலும் நாங்கள் அதைப் பின்பற்றி, உமது இல்லத்தின் நிலையான பரிசை மகிழ்வுடன் பெறச் செய்வீராக.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உனக்குப் பிறப்பவனே உனக்குப்பின் உரிமையாளன் ஆவான்.</a:t>
            </a: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 நூலிலிருந்து வாசகம் 15: 1-6; 21: 1-3</a:t>
            </a:r>
          </a:p>
        </p:txBody>
      </p:sp>
    </p:spTree>
    <p:extLst>
      <p:ext uri="{BB962C8B-B14F-4D97-AF65-F5344CB8AC3E}">
        <p14:creationId xmlns:p14="http://schemas.microsoft.com/office/powerpoint/2010/main" val="1561030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 வாக்கு ஆபிராமுக்கு ஒரு காட்சி வழியாக வந்து அறிவித்தது: “ஆபிராம்! அஞ்சாதே. நான் உனக்குக் கேடயமாக இருப்பேன். உனக்குப் பெரும் கைம்மாறு கிடைக்கும்."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ஆபிராம், “என் தலைவராகிய ஆண்டவரே, எனக்கு என்னதான் தருவீர்? எனக்கோ குழந்தையே இல்லை! தமஸ்கு நகர் எலியேசர்தான் எனக்குப் பின் என் இல்லத்திற்கு உரிமை மகன் ஆகப்போகிறான்!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எனக்குக் குழந்தை ஒன்றும் தராததால் என் வீட்டு அடிமை மகன் எனக்குப் பின் உரிமையாளன் ஆகப்போகிறான்” என்றார். அதற்கு மறுமொழியாக, “இவன் உனக்குப் பின் உரிமையாளன் ஆகமாட்டான். ஆனால், உனக்குப் பிறப்பவனே உனக்குப் பின் உரிமையாளன் ஆவான்” என்று ஆபிராமுக்கு ஆண்டவரின் வாக்கு அருளப்பட்டது. அப்பொழுது ஆண்டவர் ஆபிராமை வெளியே அழைத்து வந்து, “வானத்தை நிமிர்ந்து பார்.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253722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முடியுமானால், விண்மீன்களை எண்ணிப்பார். இவற்றைப் போலவே உன் வழிமரபினரும் இருப்பர்” என்றார். ஆபிராம் ஆண்டவர்மீது நம்பிக்கை கொண்டார். அதை ஆண்டவர் அவருக்கு நீதியாகக் கருதினார்.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 கூறியிருந்தபடி சாராவைக் கண்ணோக்கினார். ஆண்டவர் தம் வாக்குறுதிக்கேற்ப சாராவுக்குச் செய்தருளினார். கடவுள் வாக்களித்தபடி, குறிப்பிட்ட அதே காலத்தில் சாரா கருத்தாங்கி,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590129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ஆபிரகாமுக்கு அவரது முதிர்ந்த வயதில் ஒரு மகனைப் பெற்றெடுத்தார். ஆபிரகாம் தமக்குப் பிறந்த, சாரா தமக்குப் பெற்றுக்கொடுத்த, மகனுக்கு ‘ஈசாக்கு’ என்று பெயரிட்டார்.</a:t>
            </a:r>
          </a:p>
        </p:txBody>
      </p:sp>
    </p:spTree>
    <p:extLst>
      <p:ext uri="{BB962C8B-B14F-4D97-AF65-F5344CB8AC3E}">
        <p14:creationId xmlns:p14="http://schemas.microsoft.com/office/powerpoint/2010/main" val="38895735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105: 1-2. 3-4. 5-6. 8-9 (பல்லவி: 8</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உடன்படிக்கையை என்றென்றும் நினைவில் கொண்டுள்ளார்.</a:t>
            </a:r>
          </a:p>
        </p:txBody>
      </p:sp>
    </p:spTree>
    <p:extLst>
      <p:ext uri="{BB962C8B-B14F-4D97-AF65-F5344CB8AC3E}">
        <p14:creationId xmlns:p14="http://schemas.microsoft.com/office/powerpoint/2010/main" val="38197003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ஆண்டவருக்கு நன்றி செலுத்துங்கள்! அவர்தம் பெயரைச் சொல்லி வழிபடுங்கள்! அவர்தம் செயல்களை மக்களினங்கள் அறியச் செய்யுங்கள்.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அவருக்குப் பாடல் பாடுங்கள்; அவரைப் புகழ்ந்தேத்துங்கள்! அவர்தம் வியத்தகு செயல்கள் அனைத்தையும் எடுத்துரையுங்கள்!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உடன்படிக்கையை என்றென்றும் நினைவில் கொண்டுள்ளார்.</a:t>
            </a:r>
          </a:p>
        </p:txBody>
      </p:sp>
    </p:spTree>
    <p:extLst>
      <p:ext uri="{BB962C8B-B14F-4D97-AF65-F5344CB8AC3E}">
        <p14:creationId xmlns:p14="http://schemas.microsoft.com/office/powerpoint/2010/main" val="28101023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அவர்தம் திருப்பெயரை மாட்சிப்படுத்துங்கள்; ஆண்டவரைத் தேடுவோரின் இதயம் அக்களிப்பதாக!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ஆண்டவரையும் அவரது ஆற்றலையும் தேடுங்கள்! அவரது திருமுகத்தை இடையறாது நாடுங்கள்!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உடன்படிக்கையை என்றென்றும் நினைவில் கொண்டுள்ளார்.</a:t>
            </a:r>
          </a:p>
        </p:txBody>
      </p:sp>
    </p:spTree>
    <p:extLst>
      <p:ext uri="{BB962C8B-B14F-4D97-AF65-F5344CB8AC3E}">
        <p14:creationId xmlns:p14="http://schemas.microsoft.com/office/powerpoint/2010/main" val="5558572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அவர் செய்த வியத்தகு செயல்களை நினைவு கூருங்கள்! அவர்தம் அருஞ்செயல்களையும், அவரது வாய் மொழிந்த நீதித் தீர்ப்புகளையும் நினைவில் கொள்ளுங்கள்.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அவரின் ஊழியராம் ஆபிரகாமின் வழிமரபே! அவர் தேர்ந்துகொண்ட யாக்கோபின் பிள்ளைகளே!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உடன்படிக்கையை என்றென்றும் நினைவில் கொண்டுள்ளார்.</a:t>
            </a:r>
          </a:p>
        </p:txBody>
      </p:sp>
    </p:spTree>
    <p:extLst>
      <p:ext uri="{BB962C8B-B14F-4D97-AF65-F5344CB8AC3E}">
        <p14:creationId xmlns:p14="http://schemas.microsoft.com/office/powerpoint/2010/main" val="24073258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அவர் தமது உடன்படிக்கையை என்றென்றும் நினைவில் கொள்கின்றார்; ஆயிரம் தலைமுறைக்கென தாம் அளித்த வாக்குறுதியை நினைவுகூர்கின்றார்.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ஆபிரகாமுடன் தாம் செய்துகொண்ட உடன்படிக்கையையும் ஈசாக்குக்குத் தாம் ஆணையிட்டுக் கூறியதையும் அவர் நினைவில் கொண்டுள்ளார்.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தம் உடன்படிக்கையை என்றென்றும் நினைவில் கொண்டுள்ளார்.</a:t>
            </a:r>
          </a:p>
        </p:txBody>
      </p:sp>
    </p:spTree>
    <p:extLst>
      <p:ext uri="{BB962C8B-B14F-4D97-AF65-F5344CB8AC3E}">
        <p14:creationId xmlns:p14="http://schemas.microsoft.com/office/powerpoint/2010/main" val="40386460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 சாரா, ஈசாக்கு ஆகியோரின் நம்பிக்கை.</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எபிரேயருக்கு எழுதப்பட்ட திருமுகத்திலிருந்து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8, 11-12, 17-19</a:t>
            </a:r>
          </a:p>
        </p:txBody>
      </p:sp>
    </p:spTree>
    <p:extLst>
      <p:ext uri="{BB962C8B-B14F-4D97-AF65-F5344CB8AC3E}">
        <p14:creationId xmlns:p14="http://schemas.microsoft.com/office/powerpoint/2010/main" val="39594869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 தாம் அழைக்கப்பட்டபோது, கீழ்ப்படிந்து, உரிமைப்பேறாகப் பெறவிருந்த இடத்திற்குச் சென்றதும் நம்பிக்கையினால்தான். தாம் எங்கே போகவேண்டும் என்று தெரியாதிருந்தும் அவர் புறப்பட்டுச் சென்றார்.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 வயது முதியவராயும் சாரா கருவுற இயலாதவராயும் இருந்தபோதிலும், அவர் ஒரு தந்தையாவதற்கான ஆற்றல் பெற்றதும் நம்பிக்கையினால்தான். ஏனெனில் வாக்களித்தவர்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20057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நம்பிக்கைக்குரியவர் என அவர் கருதினார். இவ்வாறு, உயிரற்றவர் போலிருந்த இந்த ஒருவரிட மிருந்து வானத்திலுள்ள திரளான விண்மீன்களைப் போலவும் கடற்கரையிலுள்ள எண்ணிறந்த மணலைப் போலவும் கணக்கற்ற மக்கள் பிறந்தனர்.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ஆபிரகாம் சோதிக்கப்பட்டபோது ஈசாக்கைப் பலியிடத் துணிந்தது நம்பிக்கையினால்தான். “ஈசாக்கின் மூலமே, உன் வழிமரபு விளங்கும்” என்ற வாக்குறுதியை அவர்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86585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பெற்றிருந்தபோதிலும், அவர் தம் ஒரே மகனைப் பலியிட முன் வந்தார். ஏனெனில், இறந்தோரைக் கடவுள் உயிரோடு எழுப்ப வல்லவர் என்பதை அவர் உணர்ந்திருந்தார். எனவே, அவர் தம் மகனை மீண்டும் பெற்றுக்கொண்டார். பின்பு நடக்க இருந்ததற்கு இது ஓர் அறிகுறி.</a:t>
            </a:r>
          </a:p>
        </p:txBody>
      </p:sp>
    </p:spTree>
    <p:extLst>
      <p:ext uri="{BB962C8B-B14F-4D97-AF65-F5344CB8AC3E}">
        <p14:creationId xmlns:p14="http://schemas.microsoft.com/office/powerpoint/2010/main" val="5730527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1385276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 1: 1-2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பலமுறை, பலவகைகளில் முற்காலத்தில் இறைவாக்கினர் வழியாக நம் மூதாதையரிடம் பேசிய கடவுள், இவ்விறுதி நாள்களில் தம் மகன் வழியாக நம்மிடம் பேசியுள்ளார். அல்லேலூயா.</a:t>
            </a:r>
          </a:p>
        </p:txBody>
      </p:sp>
    </p:spTree>
    <p:extLst>
      <p:ext uri="{BB962C8B-B14F-4D97-AF65-F5344CB8AC3E}">
        <p14:creationId xmlns:p14="http://schemas.microsoft.com/office/powerpoint/2010/main" val="42175615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 வளர்ந்து ஞானம் நிறைந்தவராய் இருந்தார்.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22-40</a:t>
            </a:r>
          </a:p>
        </p:txBody>
      </p:sp>
    </p:spTree>
    <p:extLst>
      <p:ext uri="{BB962C8B-B14F-4D97-AF65-F5344CB8AC3E}">
        <p14:creationId xmlns:p14="http://schemas.microsoft.com/office/powerpoint/2010/main" val="9870803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மோசேயின் சட்டப்படி தூய்மைச் சடங்கை நிறைவேற்றவேண்டிய நாள் வந்தபோது, குழந்தையை ஆண்டவருக்கு அர்ப்பணிக்க அவர்கள் எருசலேமுக்குக் கொண்டு சென்றார்கள். ஏனெனில், “ஆண் தலைப்பேறு அனைத்தும் ஆண்டவருக்கு அர்ப்பணிக்கப்படும்” என்று அவருடைய திருச்சட்டத்தில் எழுதியுள்ளது. அச்சட்டத்தில் கூறியுள்ளவாறு இரு மாடப்புறாக்கள் அல்லது இரு புறாக்குஞ்சுகளை அவர்கள் பலியாகக் கொடுக்க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வேண்டியிருந்தது.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 எருசலேமில் சிமியோன் என்னும் ஒருவர் இருந்தார். அவர் நேர்மையானவர்; இறைப்பற்றுக் கொண்டவர்; இஸ்ரயேலுக்கு வாக்களிக்கப்பட்ட ஆறுதலை எதிர்பார்த்திருந்தவர்; தூய ஆவியை அவர் பெற்றிருந்தார். “ஆண்டவருடைய மெசியாவைக் காணுமுன் அவர் சாகப்போவதில்லை” என்று தூய ஆவியால் உணர்த்தப்பட்டிருந்தார்.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510110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கோவிலுக்கு வந்திருந்தார். திருச்சட்ட வழக்கத்திற்கு ஏற்பச் செய்ய வேண்டியதைக் குழந்தை இயேசுவுக்குச் செய்து முடிக்கப் பெற்றோர் அதனை உள்ளே கொண்டுவந்தபோது, சிமியோன் குழந்தையைக் கையில் ஏந்திக் கடவுளைப்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சொற்படி உம் அடியான் என்னை இப்போது அமைதியுடன் போகச் செய்கிறீர். ஏனெனில் மக்கள் அனைவரும் காணுமாறு நீர் ஏற்பாடு</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85459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மீட்பை என் கண்கள் கண்டுகொண்டன. இம்மீட்பே பிற இனத்தாருக்கு வெளிப்பாடு அருளும் ஒளி; இதுவே உம் மக்களாகிய இஸ்ரயேலுக்குப் பெருமை”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குழந்தையைக் குறித்துக் கூறியவை பற்றி அதன் தாயும் தந்தையும் வியப்புற்றனர். சிமியோன் அவர்களுக்கு ஆசிகூறி, அதன் தாயாகிய மரியாவை நோக்கி, “இதோ, இக்குழந்தை இஸ்ரயேல் மக்களுள்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வீழ்ச்சிக்கும்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595559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எழுச்சிக்கும்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காரணமாக இருக்கும்;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எதிர்க்கப்படும்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அடையாளமாகவும் இருக்கும். இவ்வாறு பலருடைய மறைவான எண்ணங்கள் வெளிப்படும். உமது உள்ளத்தையும் ஒரு வாள் ஊடுருவிப் பாயும்”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 குலத்தைச் சேர்ந்த பானுவேலின் மகளாகிய அன்னா என்னும் இறைவாக்கினர் ஒருவர் இருந்தார். அவர் வயது முதிர்ந்தவர்; மணமாகி ஏழு ஆண்டுகள் கணவரோடு வாழ்ந்தபின் கைம்பெண் ஆனவர்; அவருக்கு வயது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25993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நான்கு. அவர் கோவிலை விட்டு நீங்காமல்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நோன்பிருந்து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மன்றாடி அல்லும் பகலும் திருப்பணி செய்துவந்தார். அவரும் அந்நேரத்தில் அங்கு வந்து கடவுளைப் புகழ்ந்து எருசலேமின் மீட்புக்காகக் காத்திருந்த எல்லாரிடமும் அக்குழந்தையைப்பற்றிப் பேசினார்.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திருச்சட்டப்படி எல்லாவற்றையும் செய்து முடித்த பின்பு அவர்கள் கலிலேயாவிலுள்ள தங்கள் ஊராகிய நாசரேத்துக்குத் திரும்பிச் சென்றார்கள்.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948427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குழந்தையும் வளர்ந்து வலிமை பெற்று ஞானத்தால் நிறைந்து கடவுளுக்கு உகந்ததாய் இருந்தது.</a:t>
            </a:r>
          </a:p>
        </p:txBody>
      </p:sp>
    </p:spTree>
    <p:extLst>
      <p:ext uri="{BB962C8B-B14F-4D97-AF65-F5344CB8AC3E}">
        <p14:creationId xmlns:p14="http://schemas.microsoft.com/office/powerpoint/2010/main" val="38551683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LL SAINTS: 🕂Novena to the Holy Family">
            <a:extLst>
              <a:ext uri="{FF2B5EF4-FFF2-40B4-BE49-F238E27FC236}">
                <a16:creationId xmlns:a16="http://schemas.microsoft.com/office/drawing/2014/main" id="{B53495F1-F9FC-657C-027C-B02DDEE0CB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56" b="1658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1324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 name="Picture 4">
            <a:extLst>
              <a:ext uri="{FF2B5EF4-FFF2-40B4-BE49-F238E27FC236}">
                <a16:creationId xmlns:a16="http://schemas.microsoft.com/office/drawing/2014/main" id="{0690D20A-2C76-ED3F-8843-CEED0350C2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0" t="2306" b="7392"/>
          <a:stretch/>
        </p:blipFill>
        <p:spPr bwMode="auto">
          <a:xfrm>
            <a:off x="8435788" y="609905"/>
            <a:ext cx="2922494" cy="563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3838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F5C9B-8FE5-C25C-8EBD-C2A6B19FD813}"/>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92687FAE-BB2B-762B-DC33-327F7495E89D}"/>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 name="Picture 4">
            <a:extLst>
              <a:ext uri="{FF2B5EF4-FFF2-40B4-BE49-F238E27FC236}">
                <a16:creationId xmlns:a16="http://schemas.microsoft.com/office/drawing/2014/main" id="{C88127B3-5475-48D8-464D-F173497DD3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0" t="2306" b="7392"/>
          <a:stretch/>
        </p:blipFill>
        <p:spPr bwMode="auto">
          <a:xfrm>
            <a:off x="8435788" y="609905"/>
            <a:ext cx="2922494" cy="563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2887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 name="Picture 4">
            <a:extLst>
              <a:ext uri="{FF2B5EF4-FFF2-40B4-BE49-F238E27FC236}">
                <a16:creationId xmlns:a16="http://schemas.microsoft.com/office/drawing/2014/main" id="{0690D20A-2C76-ED3F-8843-CEED0350C2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0" t="2306" b="7392"/>
          <a:stretch/>
        </p:blipFill>
        <p:spPr bwMode="auto">
          <a:xfrm>
            <a:off x="8435788" y="609905"/>
            <a:ext cx="2922494" cy="563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2773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 name="Picture 4">
            <a:extLst>
              <a:ext uri="{FF2B5EF4-FFF2-40B4-BE49-F238E27FC236}">
                <a16:creationId xmlns:a16="http://schemas.microsoft.com/office/drawing/2014/main" id="{0690D20A-2C76-ED3F-8843-CEED0350C2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0" t="2306" b="7392"/>
          <a:stretch/>
        </p:blipFill>
        <p:spPr bwMode="auto">
          <a:xfrm>
            <a:off x="8435788" y="609905"/>
            <a:ext cx="2922494" cy="563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4138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572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கொண்டு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இணைய நானும் வந்தேன்-என்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உனக்கே சொந்தம்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231538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ன்னில்</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தொடருதே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காணிக்கைஇதய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 அன்பு நேர்மை நிலைக்க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38965912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572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கொண்டு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இணைய நானும் வந்தேன்-என்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உனக்கே சொந்தம்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714256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சுமக்கின்றேன்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பகைமை நீங்கி பகிர்வு பிறக்க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உலகில் அன்பு நிலைத்து வாழ உள்ளம் முழுவதும்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 நிலைக்க செய்வாய்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19939884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572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கொண்டு வந்தேன்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எ</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இணைய நானும் வந்தேன்-என்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உனக்கே சொந்தம்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முழுதும்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164319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மகிழ்வின் பலிப்பொருளை நாங்கள் உமக்கு ஒப்புக்கொடுத்து உம்மைப் பணிவுடன் வேண்டுகின்றோம்: அதனால் கடவுளின் கன்னித் தாய், புனித யோசேப்பு ஆகியோருடைய பரிந்துரையின் உதவியால் எம் குடும்பங்களை உம் அருளிலும் அமைதியிலும் உறுதியாய் நிலைநிறுத்துவீராக.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வாக்கு மனிதர் ஆனார் எனும் மறைநிகழ்வின் வாயிலாக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மாட்சியின் ஒளி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மனக் கண்களுக்குப் புதிதாய் ஒளி வீசியது.</a:t>
            </a:r>
          </a:p>
        </p:txBody>
      </p:sp>
    </p:spTree>
    <p:extLst>
      <p:ext uri="{BB962C8B-B14F-4D97-AF65-F5344CB8AC3E}">
        <p14:creationId xmlns:p14="http://schemas.microsoft.com/office/powerpoint/2010/main" val="421289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அவரில் நாங்கள் கடவுளைக் கண்கூடாய்க் காண்கின்றோம்;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கண் காணாதவை மீதுள்ள அன்பினால்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ஆட்கொள்ளப்படுகின்றோம்.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 தூயவர்.</a:t>
            </a:r>
          </a:p>
        </p:txBody>
      </p:sp>
    </p:spTree>
    <p:extLst>
      <p:ext uri="{BB962C8B-B14F-4D97-AF65-F5344CB8AC3E}">
        <p14:creationId xmlns:p14="http://schemas.microsoft.com/office/powerpoint/2010/main" val="366197271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299932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எவ்விடத்திலும்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ஆகும்.</a:t>
            </a:r>
          </a:p>
        </p:txBody>
      </p:sp>
    </p:spTree>
    <p:extLst>
      <p:ext uri="{BB962C8B-B14F-4D97-AF65-F5344CB8AC3E}">
        <p14:creationId xmlns:p14="http://schemas.microsoft.com/office/powerpoint/2010/main" val="16345076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இறை இயல்பில் கண்ணுக்குப் புலப்படாத கிறிஸ்து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இயல்பில் காணத்தக்கவராக,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வணக்கத்துக்கு உரிய மறைநிகழ்வாகிய இப்பெருவிழாவில் தோன்றினார்;</a:t>
            </a:r>
          </a:p>
        </p:txBody>
      </p:sp>
    </p:spTree>
    <p:extLst>
      <p:ext uri="{BB962C8B-B14F-4D97-AF65-F5344CB8AC3E}">
        <p14:creationId xmlns:p14="http://schemas.microsoft.com/office/powerpoint/2010/main" val="31320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55762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காலங்களுக்கு முன்னரே உதித்தவராயினும்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காலத்துக்கு உட்பட்டு வாழத் தொடங்கினார்;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வீழ்ச்சியுற்ற எல்லாவற்றையும் தம்மில் எழுச்சி பெறச் செய்யவும்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படைப்புகள் அனைத்தையும் 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அழிவுற்ற மனிதரை விண்ணரசுக்கு மீண்டும் அழைத்துச் செல்லவும் திருவுளமானார்.</a:t>
            </a:r>
          </a:p>
          <a:p>
            <a:pPr algn="just">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p>
        </p:txBody>
      </p:sp>
    </p:spTree>
    <p:extLst>
      <p:ext uri="{BB962C8B-B14F-4D97-AF65-F5344CB8AC3E}">
        <p14:creationId xmlns:p14="http://schemas.microsoft.com/office/powerpoint/2010/main" val="39181876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018965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தூயவரான தந்தையே, என்றுமுள்ள எல்லாம் வல்ல இறைவா, எங்கள் ஆண்டவராகிய கிறிஸ்து வழியாக எந்நாளும் எவ்விடத்திலும் நாங்கள் உமக்கு நன்றி செலுத்துவது மெய்யாகவே தகுதியும் நீதியும் ஆகும், எங்கள் கடமையும் மீட்புக்கு உரிய செயலும் ஆகும்.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மீட்புத் தரும் உறவுப் பரிமாற்றம்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 இன்று ஒளி வீசுகின்றது.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உமது வாக்கு வலுக்குறைந்த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இயல்பை எடுத்தபோது,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 </a:t>
            </a:r>
          </a:p>
        </p:txBody>
      </p:sp>
    </p:spTree>
    <p:extLst>
      <p:ext uri="{BB962C8B-B14F-4D97-AF65-F5344CB8AC3E}">
        <p14:creationId xmlns:p14="http://schemas.microsoft.com/office/powerpoint/2010/main" val="15006246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மனிதத்தன்மை முடிவில்லா மாட்சி பெறுவதோடல்லாமல்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வியப்புக்கு உரிய இந்த உறவு ஒன்றிப்பினால்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நிலைவாழ்வில் பங்குபெறுகின்றோம்.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 அக்களித்துக்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ஆர்ப்பரிப்பதாவது: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519502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387138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 3:38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கடவுள் மண்ணுலகில் தோன்றினார்; மனிதர் நடுவே குடிகொ</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298693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33718"/>
            <a:ext cx="12481089"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 அன்புத் தெய்வம் என்னைத் தேடி வந்த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 நன்மை கூடும் புவி வாழும்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168872242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0659"/>
            <a:ext cx="12481089"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வார்த்தையாக நின்ற இறைவன் இந்த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 தேர்ந்த தலைவன்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பாரில் எங்கும் புதுப் பார்வை தந்து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அந்தப் பாதையில் அழைத்த அறிஞன்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 கடந்த கலைஞன் என் தலைவன்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65606373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33718"/>
            <a:ext cx="12481089"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 அன்புத் தெய்வம் என்னைத் தேடி வந்த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 நன்மை கூடும் புவி வாழும்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90578975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962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அடிமை அமைப்பு இங்கு ஒழிய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எங்கும் மனித மாண்பு நிறைய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புரட்சிக் குரல் கொடுத்து புதிய வழிவகுத்து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 செய்த பெரும் புனிதன்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 கடந்த இறைவன் என் தலைவன்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334205697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33718"/>
            <a:ext cx="12481089"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 அன்புத் தெய்வம் என்னைத் தேடி வந்த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 நன்மை கூடும் புவி வாழும்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 நிலைகள் மாறும்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வான தேவன் தந்த வாழ்வுப் 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வாழும் காலம் போகும் (2)</a:t>
            </a:r>
          </a:p>
        </p:txBody>
      </p:sp>
    </p:spTree>
    <p:extLst>
      <p:ext uri="{BB962C8B-B14F-4D97-AF65-F5344CB8AC3E}">
        <p14:creationId xmlns:p14="http://schemas.microsoft.com/office/powerpoint/2010/main" val="19616072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5102700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38360015"/>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கனிவுமிக்க தந்தையே, விண்ணக அருளடையாளங்களால் புதுப்பிக்கப்பெற்ற இவர்கள் திருக்குடும்பத்தின் எடுத்துக்காட்டை இடையறாது பின்பற்றச் செய்தருளும் அதனால் இவர்கள் இவ்வுலக இன்னல்களுக்குப் பிறகு அதன் நிலையான தோழமையைப் பெறுவார்களாக.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பாடு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 நல்லவர்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போதுமானவர்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வந்தாலும்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செல்கிறார்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இடிந்து விழும் (2)</a:t>
            </a:r>
          </a:p>
        </p:txBody>
      </p:sp>
    </p:spTree>
    <p:extLst>
      <p:ext uri="{BB962C8B-B14F-4D97-AF65-F5344CB8AC3E}">
        <p14:creationId xmlns:p14="http://schemas.microsoft.com/office/powerpoint/2010/main" val="79742933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பாடு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 நல்லவர்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போதுமானவர்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உண்மையுள்ளவர்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துதித்திடுவோம்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364517986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பிறப்புப் பெருவிழாவிலிருந்து செய்யத்தக்க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புகழப்புகழ அமுதமான இயேசுவே! “மண்ணுலகில் தீ மூட்ட வந்தேன். அது இப்பொழுதே பற்றியெரிந்து கொண்டிருக்க வேண்டும் என்பதே என் விருப்பம்” என்று திருவுளம்பற்றினீரே; இம்மை நாட்டங்களில் மயங்கியுள்ள எங்கள் இதயங்களை உமது இறையன்பால் தெளிவிக்க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8426712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4433056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புகழப்புகழ அமுதமான இயேசுவே! “நானே உலகின் ஒளி!” என்று திருவுளம்பற்றினீரே; சாவின் நிழலிலும் பாவ இருளிலும் அமிழ்ந்திருக்கிற எங்களை ஒளிர்விக்க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68983347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8621759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புகழப்புகழ அமுதமான இயேசுவே! நாம் அனைத்துக்கும் சிறப்பான மாதிரியென்று திருவுளம் பற்றினீரே; எங்கள் செயல்களின் தொடக்கம், முடிவு எல்லாம் உமது திருவுளப்படி நடத்த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112047473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7797638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புகழப்புகழ அமுதமான இயேசுவே!  “உண்மையான திராட்சைச்செடி நானே!” என்று திருவுளம் பற்றினீரே; எங்களை நற்கொடிகளாக இந்தத் திவ்விய செடியிற் சேர்த்து, உத்தம பழங்களை விளைவிக்க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61552267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9832386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புகழப்புகழ அமுதமான இயேசுவே! “நல்ல ஆயன் நானே!” என்று திருவுளம்பற்றினீரே; கெட்டுப்போன மக்களாய் இருக்கும் எங்களை உமது பட்டியின் வழியாக நடத்திட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201531620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016416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புகழப்புகழ அமுதமான இயேசுவே! “ஆடுகளுக்கு வாயில் நானே!” என்று திருவுளம்பற்றினீரே; உமது மந்தையின் சொந்த ஆடுகளாகிய எங்களை உமது விண்ணுலகக் கொட்டிலினுள் கூட்டிச் செல்ல நல்ல நேரத்திலே எங்கள் நடுவில் வந்திருப்பீராக. உமது திருப்பெயர் என்றென்றும் புகழப்படக் கடவது.- அருள்.</a:t>
            </a:r>
          </a:p>
        </p:txBody>
      </p:sp>
    </p:spTree>
    <p:extLst>
      <p:ext uri="{BB962C8B-B14F-4D97-AF65-F5344CB8AC3E}">
        <p14:creationId xmlns:p14="http://schemas.microsoft.com/office/powerpoint/2010/main" val="423600493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985542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புகழப்புகழ அமுதமான இயேசுவே! “வானிலிருந்து இறங்கி வந்த உலகுக்கு வாழ்வு அளிக்கும் உணவு நானே!” என்று திருவுளம்பற்றினீரே; இந்தத் திவ்விய உணவினால் எங்களைப் பலப்படுத்தி நடத்தியருள நல்ல நேரத்திலே எங்கள் நடுவில் வந்திருப்பீராக. உமது திருப்பெயர் என்றென்றும் புகழப்படக்கடவது.- அருள்.</a:t>
            </a:r>
          </a:p>
        </p:txBody>
      </p:sp>
    </p:spTree>
    <p:extLst>
      <p:ext uri="{BB962C8B-B14F-4D97-AF65-F5344CB8AC3E}">
        <p14:creationId xmlns:p14="http://schemas.microsoft.com/office/powerpoint/2010/main" val="8039107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4938546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புகழப்புகழ அமுதமான இயேசுவே! “வழியும், உண்மையும், வாழ்வும் நானே!” என்று திருவுளம் பற்றினீரே; எங்களை இந்தத் திவ்விய வழியிலே உண்மைப்படி முடிவில்லா வாழ்வுக்கு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24806160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9248487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புகழப்புகழ அமுதமான இயேசுவே! உலகில் நல்லுறவை நிலைநாட்ட வந்தீரே; எங்கள் இச்சைகளை அடக்கியாண்டு, உம்மோடும் பிறரோடும் அமைதியில் எங்களை நடத்தியருள நல்ல நேரத்திலே எங்கள் நடுவில் வந்திருப்பீராக. உமது திருப்பெயர் என்றென்றும் புகழப்படக் கடவது. - அருள்.</a:t>
            </a:r>
          </a:p>
        </p:txBody>
      </p:sp>
    </p:spTree>
    <p:extLst>
      <p:ext uri="{BB962C8B-B14F-4D97-AF65-F5344CB8AC3E}">
        <p14:creationId xmlns:p14="http://schemas.microsoft.com/office/powerpoint/2010/main" val="379465597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0270615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ஈடேற்றுபவரை நாம் அறியும்படி ஆண்டவர்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 முன்னால் தம் நீதி துலங்கச் செய்தார்.</a:t>
            </a:r>
          </a:p>
        </p:txBody>
      </p:sp>
    </p:spTree>
    <p:extLst>
      <p:ext uri="{BB962C8B-B14F-4D97-AF65-F5344CB8AC3E}">
        <p14:creationId xmlns:p14="http://schemas.microsoft.com/office/powerpoint/2010/main" val="391612849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செபிப்போமாக</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மீட்பின் ஊற்றாகிய இறைவா, எங்களைப் படைப்பின் சிகரமாகவும் மாண்புடையவர்களாகவும் வியத்தகு முறையில் படைத்து, உம் திருமகனின் பிறப்பால் எங்களை இன்னும் வியத்தகு முறையில் புதுப்படைப்பாக்கினீர். எங்கள் மனித இயல்பில் பங்கு கொண்ட உம் திருமகனின் இறை இயல்பில் நாங்களும் பங்கு கொண்டு, அவருடைய பிறப்பு விழாவின்</a:t>
            </a:r>
          </a:p>
        </p:txBody>
      </p:sp>
    </p:spTree>
    <p:extLst>
      <p:ext uri="{BB962C8B-B14F-4D97-AF65-F5344CB8AC3E}">
        <p14:creationId xmlns:p14="http://schemas.microsoft.com/office/powerpoint/2010/main" val="19661766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 நாங்கள் சொல்லாலும் செயலாலும் உலகெங்கும் பறைசாற்றச் செய்தருளும். எங்கள் ஆண்டவராகிய கிறிஸ்து வழியாக உம்மை மன்றாடுகிறோம். ஆமென்.</a:t>
            </a:r>
          </a:p>
        </p:txBody>
      </p:sp>
    </p:spTree>
    <p:extLst>
      <p:ext uri="{BB962C8B-B14F-4D97-AF65-F5344CB8AC3E}">
        <p14:creationId xmlns:p14="http://schemas.microsoft.com/office/powerpoint/2010/main" val="344005497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35144978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82322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6082554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351957424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TotalTime>
  <Words>6104</Words>
  <Application>Microsoft Office PowerPoint</Application>
  <PresentationFormat>Widescreen</PresentationFormat>
  <Paragraphs>663</Paragraphs>
  <Slides>185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185</vt:i4>
      </vt:variant>
    </vt:vector>
  </HeadingPairs>
  <TitlesOfParts>
    <vt:vector size="194"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80</cp:revision>
  <dcterms:created xsi:type="dcterms:W3CDTF">2022-07-13T11:32:32Z</dcterms:created>
  <dcterms:modified xsi:type="dcterms:W3CDTF">2024-11-22T11:51:05Z</dcterms:modified>
</cp:coreProperties>
</file>