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5" r:id="rId2"/>
    <p:sldId id="3363" r:id="rId3"/>
    <p:sldId id="337" r:id="rId4"/>
    <p:sldId id="1274" r:id="rId5"/>
    <p:sldId id="1275" r:id="rId6"/>
    <p:sldId id="3991" r:id="rId7"/>
    <p:sldId id="3992" r:id="rId8"/>
    <p:sldId id="3993" r:id="rId9"/>
    <p:sldId id="1281" r:id="rId10"/>
    <p:sldId id="1282" r:id="rId11"/>
    <p:sldId id="4240" r:id="rId12"/>
    <p:sldId id="4241" r:id="rId13"/>
    <p:sldId id="1283" r:id="rId14"/>
    <p:sldId id="1284" r:id="rId15"/>
    <p:sldId id="3994" r:id="rId16"/>
    <p:sldId id="3995" r:id="rId17"/>
    <p:sldId id="3996" r:id="rId18"/>
    <p:sldId id="3997" r:id="rId19"/>
    <p:sldId id="4242" r:id="rId20"/>
    <p:sldId id="4243" r:id="rId21"/>
    <p:sldId id="4228" r:id="rId22"/>
    <p:sldId id="3999" r:id="rId23"/>
    <p:sldId id="4000" r:id="rId24"/>
    <p:sldId id="4229" r:id="rId25"/>
    <p:sldId id="4230" r:id="rId26"/>
    <p:sldId id="1326" r:id="rId27"/>
    <p:sldId id="1327" r:id="rId28"/>
    <p:sldId id="4956" r:id="rId29"/>
    <p:sldId id="4957" r:id="rId30"/>
    <p:sldId id="3416" r:id="rId31"/>
    <p:sldId id="362" r:id="rId32"/>
    <p:sldId id="4960" r:id="rId33"/>
    <p:sldId id="4961" r:id="rId34"/>
    <p:sldId id="4962" r:id="rId35"/>
    <p:sldId id="4963" r:id="rId36"/>
    <p:sldId id="4964" r:id="rId37"/>
    <p:sldId id="4965" r:id="rId38"/>
    <p:sldId id="4966" r:id="rId39"/>
    <p:sldId id="4967" r:id="rId40"/>
    <p:sldId id="4320" r:id="rId41"/>
    <p:sldId id="4321" r:id="rId42"/>
    <p:sldId id="4322" r:id="rId43"/>
    <p:sldId id="4968" r:id="rId44"/>
    <p:sldId id="4969" r:id="rId45"/>
    <p:sldId id="4970" r:id="rId46"/>
    <p:sldId id="4971" r:id="rId47"/>
    <p:sldId id="4972" r:id="rId48"/>
    <p:sldId id="3417" r:id="rId49"/>
    <p:sldId id="4023" r:id="rId50"/>
    <p:sldId id="4492" r:id="rId51"/>
    <p:sldId id="4493" r:id="rId52"/>
    <p:sldId id="3290" r:id="rId53"/>
    <p:sldId id="3292" r:id="rId54"/>
    <p:sldId id="4486" r:id="rId55"/>
    <p:sldId id="4487" r:id="rId56"/>
    <p:sldId id="4974" r:id="rId57"/>
    <p:sldId id="4975" r:id="rId58"/>
    <p:sldId id="4976" r:id="rId59"/>
    <p:sldId id="4977" r:id="rId60"/>
    <p:sldId id="3259" r:id="rId61"/>
    <p:sldId id="3297" r:id="rId62"/>
    <p:sldId id="3320" r:id="rId63"/>
    <p:sldId id="4982" r:id="rId64"/>
    <p:sldId id="4983" r:id="rId65"/>
    <p:sldId id="4978" r:id="rId66"/>
    <p:sldId id="4979" r:id="rId67"/>
    <p:sldId id="4980" r:id="rId68"/>
    <p:sldId id="4981" r:id="rId69"/>
    <p:sldId id="3853" r:id="rId70"/>
    <p:sldId id="3246" r:id="rId71"/>
    <p:sldId id="4985" r:id="rId72"/>
    <p:sldId id="3303" r:id="rId73"/>
    <p:sldId id="3338" r:id="rId74"/>
    <p:sldId id="4491" r:id="rId75"/>
    <p:sldId id="1378" r:id="rId76"/>
    <p:sldId id="5259" r:id="rId77"/>
    <p:sldId id="5260" r:id="rId78"/>
    <p:sldId id="5261" r:id="rId79"/>
    <p:sldId id="5262" r:id="rId80"/>
    <p:sldId id="5263" r:id="rId81"/>
    <p:sldId id="5251" r:id="rId82"/>
    <p:sldId id="5252" r:id="rId83"/>
    <p:sldId id="5253" r:id="rId84"/>
    <p:sldId id="5254" r:id="rId85"/>
    <p:sldId id="1106" r:id="rId86"/>
    <p:sldId id="4278" r:id="rId87"/>
    <p:sldId id="4279" r:id="rId88"/>
    <p:sldId id="4280" r:id="rId89"/>
    <p:sldId id="4281" r:id="rId90"/>
    <p:sldId id="4283" r:id="rId91"/>
    <p:sldId id="4284" r:id="rId92"/>
    <p:sldId id="4282" r:id="rId93"/>
    <p:sldId id="3423" r:id="rId94"/>
    <p:sldId id="3408" r:id="rId95"/>
    <p:sldId id="3424" r:id="rId96"/>
    <p:sldId id="1470" r:id="rId97"/>
    <p:sldId id="1472" r:id="rId98"/>
    <p:sldId id="4246" r:id="rId99"/>
    <p:sldId id="4307" r:id="rId100"/>
    <p:sldId id="4483" r:id="rId101"/>
    <p:sldId id="3795" r:id="rId102"/>
    <p:sldId id="3796" r:id="rId103"/>
    <p:sldId id="3797" r:id="rId104"/>
    <p:sldId id="3798" r:id="rId105"/>
    <p:sldId id="3799" r:id="rId106"/>
    <p:sldId id="3800" r:id="rId107"/>
    <p:sldId id="4323" r:id="rId108"/>
    <p:sldId id="4295" r:id="rId109"/>
    <p:sldId id="3802" r:id="rId110"/>
    <p:sldId id="4324" r:id="rId111"/>
    <p:sldId id="3805" r:id="rId112"/>
    <p:sldId id="3806" r:id="rId113"/>
    <p:sldId id="3807" r:id="rId114"/>
    <p:sldId id="3887" r:id="rId115"/>
    <p:sldId id="5255" r:id="rId116"/>
    <p:sldId id="5256" r:id="rId117"/>
    <p:sldId id="5257" r:id="rId118"/>
    <p:sldId id="5258" r:id="rId119"/>
    <p:sldId id="3844" r:id="rId120"/>
    <p:sldId id="4330" r:id="rId121"/>
    <p:sldId id="4484" r:id="rId122"/>
    <p:sldId id="4925" r:id="rId123"/>
    <p:sldId id="4947" r:id="rId124"/>
    <p:sldId id="4948" r:id="rId125"/>
    <p:sldId id="4147" r:id="rId126"/>
    <p:sldId id="3691" r:id="rId127"/>
    <p:sldId id="3692" r:id="rId128"/>
    <p:sldId id="3693" r:id="rId129"/>
    <p:sldId id="4986" r:id="rId130"/>
    <p:sldId id="3835" r:id="rId131"/>
    <p:sldId id="3897" r:id="rId1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CF5235-F7C3-DDCC-34CD-E2DC44A6C73E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ptism of the Lord | St. Margaret Mary Church">
            <a:extLst>
              <a:ext uri="{FF2B5EF4-FFF2-40B4-BE49-F238E27FC236}">
                <a16:creationId xmlns:a16="http://schemas.microsoft.com/office/drawing/2014/main" id="{A43A5184-8FC1-77B2-BF3E-69BA0BCC1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r="959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EB2775-027E-BB22-EC13-BE007B75FA5A}"/>
              </a:ext>
            </a:extLst>
          </p:cNvPr>
          <p:cNvSpPr txBox="1"/>
          <p:nvPr/>
        </p:nvSpPr>
        <p:spPr>
          <a:xfrm>
            <a:off x="71716" y="1705342"/>
            <a:ext cx="671456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ஆண்டவரின்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திருமுழுக்கு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விழா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8040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3:16-17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புறா வடிவில்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மீது தங்கினார்;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தந்தையின் குரல் ஒலித்தது.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278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101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1651180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4784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409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1843003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1232309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153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1408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7787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6911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584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3740579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5987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241398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7107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தூய ஆவி இறங்கி வர, அவரை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அறிக்கையிட்டீரே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பிறப்பு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சொந்தமாக்கிக்கொண்ட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நிலைத்திருக்க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323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ஒரே திருமகன் எங்களது மனித உடலின்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தோற்றத்தில்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அவரை நாங்கள் கண்டுணர்ந்து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2547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91957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55: 1-11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கூறுவது: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நீர்நிலைகளுக்கு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பணமில்லாதவர்களே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பணமின்றித்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திராட்சை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இரசமும்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வாங்குங்கள்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இல்லாத ஒன்றிற்காக நீங்கள்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செலவிடுகின்றீர்கள்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ஒன்றிற்காய்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ஏன் உங்கள் உழைப்பை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வீணாக்குகிறீர்கள்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கவனமாய்ச்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நல்லுணவை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உண்ணுங்கள்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கொழுத்ததை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வாழ்வடைவீர்கள்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உங்களுடன் ஓர் என்றும்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உடன்படிக்கையைச்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செய்துகொள்வேன்;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காட்டிய மாறாத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94648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அவனை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தளபதியாகவும்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ஏற்படுத்தினேன். இதோ, நீ அறியாத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அழைப்பாய்;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முன்னிட்டு, உன்னை அறியாத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ஓடிவருவர்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அவர்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மேன்மைப்படுத்தியுள்ளார்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3244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வாய்ப்புள்ளபோதே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அண்மையில்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இருக்கும்போதே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நோக்கி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தீயவர்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வரட்டும்; அவர் அவர்களுக்கு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வரட்டும்;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24180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உங்கள் வழிமுறைகள் என் வழிமுறைகள் அல்ல, என்கிறார்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விண்ணுலகம் மிக உயர்ந்து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21820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உங்கள் வழிமுறைகள் என் வழிமுறைகள் அல்ல, என்கிறார்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விண்ணுலகம் மிக உயர்ந்து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வழிமுறைகளும்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எண்ணங்களைவிட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வானத்திலிருந்து இறங்கி வருகின்றன; அவை நிலத்தை நனைத்து, முளை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அரும்பி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3261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வளரச் செய்து,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விதைப்பவனுக்கு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உண்பவனுக்கு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உணவையும் கொடுக்காமல்,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அவ்வாறே, என் வாயிலிருந்து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இருக்கும். அது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விருப்பத்தைச்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செயல்படுத்தி, எதற்காக நான்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அனுப்பினேனோ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வெற்றிகரமாக நிறைவேற்றாமல்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திரும்பி வருவதில்லை.</a:t>
            </a:r>
          </a:p>
        </p:txBody>
      </p:sp>
    </p:spTree>
    <p:extLst>
      <p:ext uri="{BB962C8B-B14F-4D97-AF65-F5344CB8AC3E}">
        <p14:creationId xmlns:p14="http://schemas.microsoft.com/office/powerpoint/2010/main" val="26048749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12: 2-3. 4. 5-6 (பல்லவி: 3)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இறைவன்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அவர்மேல் நம்பிக்கை வைக்கிறேன்,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ஆற்றல்,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பாடுவேன்,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1641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ஆர்ப்பரித்து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36916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இறைமகன் என்று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1-9</a:t>
            </a:r>
          </a:p>
        </p:txBody>
      </p:sp>
    </p:spTree>
    <p:extLst>
      <p:ext uri="{BB962C8B-B14F-4D97-AF65-F5344CB8AC3E}">
        <p14:creationId xmlns:p14="http://schemas.microsoft.com/office/powerpoint/2010/main" val="2907199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பிறந்தவர்கள்.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கடைப்பிடிக்கும்போது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தெரியவரும்.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கடைப்பிடிப்பதில்தான்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அன்பு அடங்கியுள்ளது.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7478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கட்டளைகள்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பிறக்கும் அனைத்தும்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வெல்லுவது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இறைமகன்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நம்புவோரைத்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உலகை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 இயேசு கிறிஸ்து.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மட்டும் அல்ல.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வந்தவர் என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உண்மை.</a:t>
            </a:r>
          </a:p>
        </p:txBody>
      </p:sp>
    </p:spTree>
    <p:extLst>
      <p:ext uri="{BB962C8B-B14F-4D97-AF65-F5344CB8AC3E}">
        <p14:creationId xmlns:p14="http://schemas.microsoft.com/office/powerpoint/2010/main" val="35969723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இருக்கின்றன.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இம்மூன்றும்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நோக்கம்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மனிதர்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ஏற்றுக்கொள்கிறோமே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கடவுள் தரும் சான்று அதைவிட மேலானது அன்றோ! கடவுள்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7509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68701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29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இயேசு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“இதோ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நீயே,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உன்பொருட்டு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7-11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கலிலேயாவிலிருந்து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வேண்டியவன்;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தடுத்தார்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இயேசு, “இப்பொழுது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நிறைவேற்றுவதுதான்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முறை”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தண்ணீரை விட்டு வெளியேறினார். உடனே வானம்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திறந்ததையும்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ஆவி, புறா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இறங்குவதுபோலத்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அப்பொழுது,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வானத்திலிருந்து ஒரு குரல் கேட்டது.</a:t>
            </a:r>
          </a:p>
        </p:txBody>
      </p:sp>
    </p:spTree>
    <p:extLst>
      <p:ext uri="{BB962C8B-B14F-4D97-AF65-F5344CB8AC3E}">
        <p14:creationId xmlns:p14="http://schemas.microsoft.com/office/powerpoint/2010/main" val="22053121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65EFA-2455-446B-2FD0-0B8D2E79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ptism of the Lord | St. Margaret Mary Church">
            <a:extLst>
              <a:ext uri="{FF2B5EF4-FFF2-40B4-BE49-F238E27FC236}">
                <a16:creationId xmlns:a16="http://schemas.microsoft.com/office/drawing/2014/main" id="{11259BBB-6590-E6BE-8DA4-FA427672A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r="959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62B7C4-905E-8C77-0846-2C5A25EA5B7C}"/>
              </a:ext>
            </a:extLst>
          </p:cNvPr>
          <p:cNvSpPr txBox="1"/>
          <p:nvPr/>
        </p:nvSpPr>
        <p:spPr>
          <a:xfrm>
            <a:off x="71716" y="1705342"/>
            <a:ext cx="671456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ஆண்டவரின்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திருமுழுக்கு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விழா</a:t>
            </a:r>
            <a:endParaRPr lang="en-IN" sz="4400" b="1" dirty="0">
              <a:ln w="28575"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U_Elango_Rewathy" panose="00000400000000000000" pitchFamily="2" charset="0"/>
              <a:cs typeface="TAU_Elango_Rewathy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1295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24673677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17480464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5748959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43539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கொண்டு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மனமிரங்கி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காணிக்கை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முழுக்கினை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குரல்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குடி கொண்டு இருப்பதை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புறா வடிவில்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ஊழியர்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மகிழ்ச்சியின்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எண்ணெயால்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பூசி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ஏழைகளுக்கு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பறைசாற்ற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ஆற்றல்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1:32, 34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சான்று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8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988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உம்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செவிமடுக்கும்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4168</Words>
  <Application>Microsoft Office PowerPoint</Application>
  <PresentationFormat>Widescreen</PresentationFormat>
  <Paragraphs>427</Paragraphs>
  <Slides>131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131</vt:i4>
      </vt:variant>
    </vt:vector>
  </HeadingPairs>
  <TitlesOfParts>
    <vt:vector size="139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67</cp:revision>
  <dcterms:created xsi:type="dcterms:W3CDTF">2022-07-13T11:51:49Z</dcterms:created>
  <dcterms:modified xsi:type="dcterms:W3CDTF">2025-01-03T08:04:09Z</dcterms:modified>
</cp:coreProperties>
</file>