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0"/>
  </p:notesMasterIdLst>
  <p:sldIdLst>
    <p:sldId id="4487" r:id="rId2"/>
    <p:sldId id="4296" r:id="rId3"/>
    <p:sldId id="4297" r:id="rId4"/>
    <p:sldId id="3824" r:id="rId5"/>
    <p:sldId id="4298" r:id="rId6"/>
    <p:sldId id="3825" r:id="rId7"/>
    <p:sldId id="4320" r:id="rId8"/>
    <p:sldId id="4321" r:id="rId9"/>
    <p:sldId id="3363" r:id="rId10"/>
    <p:sldId id="4229" r:id="rId11"/>
    <p:sldId id="4230" r:id="rId12"/>
    <p:sldId id="4957" r:id="rId13"/>
    <p:sldId id="4958" r:id="rId14"/>
    <p:sldId id="1326" r:id="rId15"/>
    <p:sldId id="132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5134" r:id="rId35"/>
    <p:sldId id="5141" r:id="rId36"/>
    <p:sldId id="3290" r:id="rId37"/>
    <p:sldId id="3292" r:id="rId38"/>
    <p:sldId id="4488" r:id="rId39"/>
    <p:sldId id="5164" r:id="rId40"/>
    <p:sldId id="3259" r:id="rId41"/>
    <p:sldId id="3297" r:id="rId42"/>
    <p:sldId id="5165" r:id="rId43"/>
    <p:sldId id="4499" r:id="rId44"/>
    <p:sldId id="4500" r:id="rId45"/>
    <p:sldId id="3246" r:id="rId46"/>
    <p:sldId id="3260" r:id="rId47"/>
    <p:sldId id="3303" r:id="rId48"/>
    <p:sldId id="3338" r:id="rId49"/>
    <p:sldId id="5167" r:id="rId50"/>
    <p:sldId id="5158" r:id="rId51"/>
    <p:sldId id="4482" r:id="rId52"/>
    <p:sldId id="3392" r:id="rId53"/>
    <p:sldId id="5159" r:id="rId54"/>
    <p:sldId id="5142" r:id="rId55"/>
    <p:sldId id="5143" r:id="rId56"/>
    <p:sldId id="5144" r:id="rId57"/>
    <p:sldId id="4960" r:id="rId58"/>
    <p:sldId id="3966" r:id="rId59"/>
    <p:sldId id="3424" r:id="rId60"/>
    <p:sldId id="4966" r:id="rId61"/>
    <p:sldId id="4249" r:id="rId62"/>
    <p:sldId id="4967" r:id="rId63"/>
    <p:sldId id="5109" r:id="rId64"/>
    <p:sldId id="5110" r:id="rId65"/>
    <p:sldId id="5111" r:id="rId66"/>
    <p:sldId id="5112" r:id="rId67"/>
    <p:sldId id="5113" r:id="rId68"/>
    <p:sldId id="5114" r:id="rId69"/>
    <p:sldId id="5116" r:id="rId70"/>
    <p:sldId id="4483" r:id="rId71"/>
    <p:sldId id="3784" r:id="rId72"/>
    <p:sldId id="3785" r:id="rId73"/>
    <p:sldId id="3786" r:id="rId74"/>
    <p:sldId id="4322" r:id="rId75"/>
    <p:sldId id="3788" r:id="rId76"/>
    <p:sldId id="3789" r:id="rId77"/>
    <p:sldId id="3790" r:id="rId78"/>
    <p:sldId id="3791" r:id="rId79"/>
    <p:sldId id="3792" r:id="rId80"/>
    <p:sldId id="3793" r:id="rId81"/>
    <p:sldId id="3794" r:id="rId82"/>
    <p:sldId id="5168" r:id="rId83"/>
    <p:sldId id="5169" r:id="rId84"/>
    <p:sldId id="5170" r:id="rId85"/>
    <p:sldId id="5171" r:id="rId86"/>
    <p:sldId id="5172" r:id="rId87"/>
    <p:sldId id="5173" r:id="rId88"/>
    <p:sldId id="5174" r:id="rId89"/>
    <p:sldId id="5175" r:id="rId90"/>
    <p:sldId id="5176" r:id="rId91"/>
    <p:sldId id="5177" r:id="rId92"/>
    <p:sldId id="5178" r:id="rId93"/>
    <p:sldId id="5179" r:id="rId94"/>
    <p:sldId id="5180" r:id="rId95"/>
    <p:sldId id="3887" r:id="rId96"/>
    <p:sldId id="4325" r:id="rId97"/>
    <p:sldId id="4800" r:id="rId98"/>
    <p:sldId id="4801" r:id="rId99"/>
    <p:sldId id="4804" r:id="rId100"/>
    <p:sldId id="4803" r:id="rId101"/>
    <p:sldId id="4805" r:id="rId102"/>
    <p:sldId id="4982" r:id="rId103"/>
    <p:sldId id="5250" r:id="rId104"/>
    <p:sldId id="4964" r:id="rId105"/>
    <p:sldId id="4965" r:id="rId106"/>
    <p:sldId id="3844" r:id="rId107"/>
    <p:sldId id="4330" r:id="rId108"/>
    <p:sldId id="4484" r:id="rId109"/>
    <p:sldId id="4017" r:id="rId110"/>
    <p:sldId id="4246" r:id="rId111"/>
    <p:sldId id="4948" r:id="rId112"/>
    <p:sldId id="5056" r:id="rId113"/>
    <p:sldId id="5057" r:id="rId114"/>
    <p:sldId id="5058" r:id="rId115"/>
    <p:sldId id="5059" r:id="rId116"/>
    <p:sldId id="5060" r:id="rId117"/>
    <p:sldId id="5130" r:id="rId118"/>
    <p:sldId id="5087" r:id="rId119"/>
    <p:sldId id="5088" r:id="rId120"/>
    <p:sldId id="5089" r:id="rId121"/>
    <p:sldId id="5090" r:id="rId122"/>
    <p:sldId id="5091" r:id="rId123"/>
    <p:sldId id="5092" r:id="rId124"/>
    <p:sldId id="5093" r:id="rId125"/>
    <p:sldId id="5094" r:id="rId126"/>
    <p:sldId id="5095" r:id="rId127"/>
    <p:sldId id="5096" r:id="rId128"/>
    <p:sldId id="5097" r:id="rId129"/>
    <p:sldId id="5098" r:id="rId130"/>
    <p:sldId id="5099" r:id="rId131"/>
    <p:sldId id="5076" r:id="rId132"/>
    <p:sldId id="4951" r:id="rId133"/>
    <p:sldId id="4952" r:id="rId134"/>
    <p:sldId id="4953" r:id="rId135"/>
    <p:sldId id="4954" r:id="rId136"/>
    <p:sldId id="5253" r:id="rId137"/>
    <p:sldId id="3835" r:id="rId138"/>
    <p:sldId id="3897" r:id="rId1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700D36-E6ED-4035-9356-965FF562258B}" type="datetimeFigureOut">
              <a:rPr lang="en-US" smtClean="0"/>
              <a:t>03-Jan-25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27C23C-62A4-40A3-B34A-B7E79E122D27}" type="slidenum">
              <a:rPr lang="en-US" smtClean="0"/>
              <a:t>‹#›</a:t>
            </a:fld>
            <a:endParaRPr lang="en-US"/>
          </a:p>
        </p:txBody>
      </p:sp>
    </p:spTree>
    <p:extLst>
      <p:ext uri="{BB962C8B-B14F-4D97-AF65-F5344CB8AC3E}">
        <p14:creationId xmlns:p14="http://schemas.microsoft.com/office/powerpoint/2010/main" val="2127146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789F13A-34D8-4958-B7C0-69493CF3DCA8}" type="slidenum">
              <a:rPr lang="en-IN" smtClean="0"/>
              <a:t>109</a:t>
            </a:fld>
            <a:endParaRPr lang="en-IN"/>
          </a:p>
        </p:txBody>
      </p:sp>
    </p:spTree>
    <p:extLst>
      <p:ext uri="{BB962C8B-B14F-4D97-AF65-F5344CB8AC3E}">
        <p14:creationId xmlns:p14="http://schemas.microsoft.com/office/powerpoint/2010/main" val="574440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789F13A-34D8-4958-B7C0-69493CF3DCA8}" type="slidenum">
              <a:rPr lang="en-IN" smtClean="0"/>
              <a:t>110</a:t>
            </a:fld>
            <a:endParaRPr lang="en-IN"/>
          </a:p>
        </p:txBody>
      </p:sp>
    </p:spTree>
    <p:extLst>
      <p:ext uri="{BB962C8B-B14F-4D97-AF65-F5344CB8AC3E}">
        <p14:creationId xmlns:p14="http://schemas.microsoft.com/office/powerpoint/2010/main" val="3842883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03-01-2025</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2021: Christmas Celebrations in your City - FabHotels">
            <a:extLst>
              <a:ext uri="{FF2B5EF4-FFF2-40B4-BE49-F238E27FC236}">
                <a16:creationId xmlns:a16="http://schemas.microsoft.com/office/drawing/2014/main" id="{2E2F4C44-9063-2EB6-0CA6-1273E8326E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5FDB1C0-F53E-D7F6-B4BC-75D38C6E1BF0}"/>
              </a:ext>
            </a:extLst>
          </p:cNvPr>
          <p:cNvSpPr txBox="1"/>
          <p:nvPr/>
        </p:nvSpPr>
        <p:spPr>
          <a:xfrm>
            <a:off x="1" y="1657326"/>
            <a:ext cx="7243482" cy="2631490"/>
          </a:xfrm>
          <a:prstGeom prst="rect">
            <a:avLst/>
          </a:prstGeom>
          <a:noFill/>
        </p:spPr>
        <p:txBody>
          <a:bodyPr wrap="square" rtlCol="0">
            <a:spAutoFit/>
          </a:bodyPr>
          <a:lstStyle/>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கிறிஸ்து </a:t>
            </a: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பிறப்புக்</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காலம் </a:t>
            </a: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சனவரி</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6</a:t>
            </a:r>
          </a:p>
        </p:txBody>
      </p:sp>
      <p:pic>
        <p:nvPicPr>
          <p:cNvPr id="1028" name="Picture 4">
            <a:extLst>
              <a:ext uri="{FF2B5EF4-FFF2-40B4-BE49-F238E27FC236}">
                <a16:creationId xmlns:a16="http://schemas.microsoft.com/office/drawing/2014/main" id="{A9BF2DD6-92A8-B7E5-CC9C-1AA401672F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870" t="2306" b="7392"/>
          <a:stretch/>
        </p:blipFill>
        <p:spPr bwMode="auto">
          <a:xfrm>
            <a:off x="9412942" y="1385119"/>
            <a:ext cx="2118847" cy="4087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665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35836"/>
            <a:ext cx="12191999" cy="4774833"/>
          </a:xfrm>
          <a:prstGeom prst="rect">
            <a:avLst/>
          </a:prstGeom>
          <a:noFill/>
        </p:spPr>
        <p:txBody>
          <a:bodyPr wrap="square" rtlCol="0">
            <a:spAutoFit/>
          </a:bodyPr>
          <a:lstStyle/>
          <a:p>
            <a:pPr>
              <a:lnSpc>
                <a:spcPct val="30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இறையாட்சியின்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மரிமைந்தனின்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சீடர்களே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30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அழைக்கின்றார்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இணைக்கின்றார்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30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உலகொன்றைப்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372748490"/>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92936"/>
            <a:ext cx="12191999"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 நாம் வாழும் இந்த பூமி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வேண்டாமா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நலிவுற்றவர்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நிலைத்திட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வேண்டாமா (2)</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காட்டிய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வழியுண்டு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இயங்கிட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நமக்கொரு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நெறியுண்டு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எதிர்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நோக்குடன்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விளைந்திடும்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p:txBody>
      </p:sp>
    </p:spTree>
    <p:extLst>
      <p:ext uri="{BB962C8B-B14F-4D97-AF65-F5344CB8AC3E}">
        <p14:creationId xmlns:p14="http://schemas.microsoft.com/office/powerpoint/2010/main" val="2286253655"/>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35836"/>
            <a:ext cx="12191999" cy="4774833"/>
          </a:xfrm>
          <a:prstGeom prst="rect">
            <a:avLst/>
          </a:prstGeom>
          <a:noFill/>
        </p:spPr>
        <p:txBody>
          <a:bodyPr wrap="square" rtlCol="0">
            <a:spAutoFit/>
          </a:bodyPr>
          <a:lstStyle/>
          <a:p>
            <a:pPr>
              <a:lnSpc>
                <a:spcPct val="30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இறையாட்சியின்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மரிமைந்தனின்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சீடர்களே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30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அழைக்கின்றார்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இணைக்கின்றார்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30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உலகொன்றைப்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16242213"/>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1999"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2. இன்று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இதயங்களெல்லாம்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சேர்ந்திட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வேண்டாமா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இறையாட்சியின்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மாற்றங்கள்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நிறைவேறிட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வேண்டாமா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மாநிலம் முழுவதும் ஒரு குடும்பம்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மாந்தர்கள்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எல்லாம்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உடன்பிறப்பே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உண்மையை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வாழ்ந்திடுவோம்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எந்த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பகையினும்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வென்றிடுவோம்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endParaRPr lang="en-IN" sz="3600" dirty="0"/>
          </a:p>
        </p:txBody>
      </p:sp>
    </p:spTree>
    <p:extLst>
      <p:ext uri="{BB962C8B-B14F-4D97-AF65-F5344CB8AC3E}">
        <p14:creationId xmlns:p14="http://schemas.microsoft.com/office/powerpoint/2010/main" val="978184633"/>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35836"/>
            <a:ext cx="12191999" cy="4774833"/>
          </a:xfrm>
          <a:prstGeom prst="rect">
            <a:avLst/>
          </a:prstGeom>
          <a:noFill/>
        </p:spPr>
        <p:txBody>
          <a:bodyPr wrap="square" rtlCol="0">
            <a:spAutoFit/>
          </a:bodyPr>
          <a:lstStyle/>
          <a:p>
            <a:pPr>
              <a:lnSpc>
                <a:spcPct val="30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இறையாட்சியின்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மரிமைந்தனின்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சீடர்களே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30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அழைக்கின்றார்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இணைக்கின்றார்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30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உலகொன்றைப்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973312221"/>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3597588"/>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கலா 4:4-5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சொந்த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பெண்ணிடம்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பிறக்குமாறு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553327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திருமகனுடைய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சுடர்வீசிட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மகப்பேறு வழியாக எங்கள் மனித உடலின்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பங்குபெற்றதால்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அடைந்துள்ள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அருளாட்சியிலும்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477789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 வாழ்ந்து ஆட்சி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வழியாக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9165846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இறைமகன் என்று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முதல்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திருமுகத்திலிருந்து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5: 5-6, 8-13</a:t>
            </a:r>
          </a:p>
        </p:txBody>
      </p:sp>
    </p:spTree>
    <p:extLst>
      <p:ext uri="{BB962C8B-B14F-4D97-AF65-F5344CB8AC3E}">
        <p14:creationId xmlns:p14="http://schemas.microsoft.com/office/powerpoint/2010/main" val="156103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அன்பார்ந்தவர்களே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இறைமகன்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தவிர உலகை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யார்?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வந்தவர் இயேசு கிறிஸ்து.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மட்டும் அல்ல.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வந்தவர் என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பகர்கிறார்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உண்மை. எனவே சான்று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அளிப்பவை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மூன்று இருக்கின்றன.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இம்மூன்றும்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 நோக்கம்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1052275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 தரும்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ஏற்றுக்கொள்கிறோமே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 தரும் சான்று அதைவிட மேலானது அன்றோ! கடவுள்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பகர்ந்துள்ளார்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இச்சான்றைத்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தம்முள்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பொய்யராக்குகின்றனர்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குறித்து அவர் அளித்த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நம்பவில்லை.</a:t>
            </a:r>
          </a:p>
        </p:txBody>
      </p:sp>
    </p:spTree>
    <p:extLst>
      <p:ext uri="{BB962C8B-B14F-4D97-AF65-F5344CB8AC3E}">
        <p14:creationId xmlns:p14="http://schemas.microsoft.com/office/powerpoint/2010/main" val="14069018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நமக்கு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அளித்துள்ளார்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இந்த வாழ்வு அவர் மகனிடம் இருக்கிறது. இதுவே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அச்சான்று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உண்டு என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அறிந்துகொள்ளுமாறு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உங்களுக்கு இவற்றை எழுதுகிறேன்.</a:t>
            </a:r>
          </a:p>
        </p:txBody>
      </p:sp>
    </p:spTree>
    <p:extLst>
      <p:ext uri="{BB962C8B-B14F-4D97-AF65-F5344CB8AC3E}">
        <p14:creationId xmlns:p14="http://schemas.microsoft.com/office/powerpoint/2010/main" val="23185363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147: 12-13. 14-15. 19-20 (பல்லவி: 12</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போற்றுவாயாக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அல்லது: அல்லேலூயா.</a:t>
            </a:r>
          </a:p>
        </p:txBody>
      </p:sp>
    </p:spTree>
    <p:extLst>
      <p:ext uri="{BB962C8B-B14F-4D97-AF65-F5344CB8AC3E}">
        <p14:creationId xmlns:p14="http://schemas.microsoft.com/office/powerpoint/2010/main" val="38197003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13 அவர்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வாயில்களின்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வலுப்படுத்துகின்றார்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உன்னிடமுள்ள உன் பிள்ளைக்கு ஆசி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போற்றுவாயாக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9424944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14 அவர்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செய்கின்றார்;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கோதுமை வழங்கி உன்னை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நிறைவடையச்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செய்கின்றார்.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15 அவர் தமது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அனுப்புகின்றார்; அவரது வாக்கு மிகவும்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செல்கின்றது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போற்றுவாயாக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6754693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19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யாக்கோபுக்குத்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வாக்கையும்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நியமங்களையும்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நீதிநெறிகளையும்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அறிவிக்கின்றார்.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20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இனத்துக்கும்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இப்படிச் செய்யவில்லை; 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நீதிநெறிகள்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தெரியாது.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போற்றுவாயாக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0698286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15158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9: 7</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வானம்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கேட்டது: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அல்லேலூயா.</a:t>
            </a:r>
          </a:p>
        </p:txBody>
      </p:sp>
    </p:spTree>
    <p:extLst>
      <p:ext uri="{BB962C8B-B14F-4D97-AF65-F5344CB8AC3E}">
        <p14:creationId xmlns:p14="http://schemas.microsoft.com/office/powerpoint/2010/main" val="42175615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மாற்கு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38941155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மகன், உன் பொருட்டு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பூரிப்படைகின்றேன்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1: 7-11</a:t>
            </a:r>
          </a:p>
        </p:txBody>
      </p:sp>
    </p:spTree>
    <p:extLst>
      <p:ext uri="{BB962C8B-B14F-4D97-AF65-F5344CB8AC3E}">
        <p14:creationId xmlns:p14="http://schemas.microsoft.com/office/powerpoint/2010/main" val="9870803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“என்னைவிட வலிமை மிக்க ஒருவர்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வருகிறார். குனிந்து அவருடைய மிதியடி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அவிழ்க்கக்கூட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தகுதியில்லை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தண்ணீரால்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கொடுத்தேன்: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கொடுப்பார்”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கலிலேயாவிலுள்ள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நாசரேத்திலிருந்து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ஆற்றில்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கரையேறிய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உடனே வானம்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பிளவுபடுவதையும்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ஆவி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அப்பொழுது,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மகன் நீயே, உன் பொருட்டு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பூரிப்படைகின்றேன்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வானத்திலிருந்து ஒரு குரல் ஒலித்தது.</a:t>
            </a:r>
          </a:p>
        </p:txBody>
      </p:sp>
    </p:spTree>
    <p:extLst>
      <p:ext uri="{BB962C8B-B14F-4D97-AF65-F5344CB8AC3E}">
        <p14:creationId xmlns:p14="http://schemas.microsoft.com/office/powerpoint/2010/main" val="27021300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972683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743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இந்த மாட்டு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மழலையாக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இன்னிசை கீதம்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சிங்கார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கண்ணுறங்கு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கண்ணுறங்கு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ஆராரிராரோ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ஆராரிராரோ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2883411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743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கன்னி மரி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 இன்று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கண்ணின் மணி போல்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 காக்க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இந்த இன மக்கள் காத்திருந்தார்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காத்திருந்தார்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கண்களெல்லாம்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பூத்திருந்தார்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ஆராரிராரோ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ஆராரிராரோ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4</a:t>
            </a:r>
          </a:p>
        </p:txBody>
      </p:sp>
    </p:spTree>
    <p:extLst>
      <p:ext uri="{BB962C8B-B14F-4D97-AF65-F5344CB8AC3E}">
        <p14:creationId xmlns:p14="http://schemas.microsoft.com/office/powerpoint/2010/main" val="665074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743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இந்த மாட்டு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மழலையாக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இன்னிசை கீதம்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சிங்கார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கண்ணுறங்கு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கண்ணுறங்கு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ஆராரிராரோ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ஆராரிராரோ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7207103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743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ஏழைகள் நெஞ்சில் எங்கும்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நீயும்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வந்துதித்தாய்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எளியவர்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ஏந்தி வந்தார்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வந்தார்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இன்று காண வந்தார்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ஆராரிராரோ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ஆராரிராரோ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4</a:t>
            </a:r>
          </a:p>
        </p:txBody>
      </p:sp>
    </p:spTree>
    <p:extLst>
      <p:ext uri="{BB962C8B-B14F-4D97-AF65-F5344CB8AC3E}">
        <p14:creationId xmlns:p14="http://schemas.microsoft.com/office/powerpoint/2010/main" val="8050437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743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இந்த மாட்டு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மழலையாக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இன்னிசை கீதம்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சிங்கார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கண்ணுறங்கு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கண்ணுறங்கு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ஆராரிராரோ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ஆராரிராரோ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9292299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1999" cy="6644576"/>
          </a:xfrm>
          <a:prstGeom prst="rect">
            <a:avLst/>
          </a:prstGeom>
          <a:noFill/>
        </p:spPr>
        <p:txBody>
          <a:bodyPr wrap="square" rtlCol="0">
            <a:spAutoFit/>
          </a:bodyPr>
          <a:lstStyle/>
          <a:p>
            <a:pPr algn="just">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உண்மையான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இறைப்பற்றுக்கும்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தகுந்த முறையில் வழிபட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மறைநிகழ்வுகளில்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உண்மையான உணர்வோடு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பங்கேற்பதன்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வழியாக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ஒன்றுபடுவோமாக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582825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வாக்கு மனிதர் ஆனார் எனும் மறைநிகழ்வின் வாயிலாக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மாட்சியின் ஒளி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மனக் கண்களுக்குப் புதிதாய் ஒளி வீசியது.</a:t>
            </a:r>
          </a:p>
        </p:txBody>
      </p:sp>
    </p:spTree>
    <p:extLst>
      <p:ext uri="{BB962C8B-B14F-4D97-AF65-F5344CB8AC3E}">
        <p14:creationId xmlns:p14="http://schemas.microsoft.com/office/powerpoint/2010/main" val="16277321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அவரில் நாங்கள் கடவுளைக் கண்கூடாய்க் காண்கின்றோம்;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கண் காணாதவை மீதுள்ள அன்பினால்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ஆட்கொள்ளப்படுகின்றோம்.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 தூயவர்.</a:t>
            </a:r>
          </a:p>
        </p:txBody>
      </p:sp>
    </p:spTree>
    <p:extLst>
      <p:ext uri="{BB962C8B-B14F-4D97-AF65-F5344CB8AC3E}">
        <p14:creationId xmlns:p14="http://schemas.microsoft.com/office/powerpoint/2010/main" val="23153149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527365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 வழியாக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எவ்விடத்திலும்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ஆகும்,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ஆகும்.</a:t>
            </a:r>
          </a:p>
        </p:txBody>
      </p:sp>
    </p:spTree>
    <p:extLst>
      <p:ext uri="{BB962C8B-B14F-4D97-AF65-F5344CB8AC3E}">
        <p14:creationId xmlns:p14="http://schemas.microsoft.com/office/powerpoint/2010/main" val="16345076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இறை இயல்பில் கண்ணுக்குப் புலப்படாத கிறிஸ்து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இயல்பில் காணத்தக்கவராக,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வணக்கத்துக்கு உரிய மறைநிகழ்வாகிய இப்பெருவிழாவில் தோன்றினார்;</a:t>
            </a:r>
          </a:p>
        </p:txBody>
      </p:sp>
    </p:spTree>
    <p:extLst>
      <p:ext uri="{BB962C8B-B14F-4D97-AF65-F5344CB8AC3E}">
        <p14:creationId xmlns:p14="http://schemas.microsoft.com/office/powerpoint/2010/main" val="31320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55762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காலங்களுக்கு முன்னரே உதித்தவராயினும்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காலத்துக்கு உட்பட்டு வாழத் தொடங்கினார்;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வீழ்ச்சியுற்ற எல்லாவற்றையும் தம்மில் எழுச்சி பெறச் செய்யவும்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படைப்புகள் அனைத்தையும் 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அழிவுற்ற மனிதரை விண்ணரசுக்கு மீண்டும் அழைத்துச் செல்லவும் திருவுளமானார்.</a:t>
            </a:r>
          </a:p>
          <a:p>
            <a:pPr algn="just">
              <a:lnSpc>
                <a:spcPct val="150000"/>
              </a:lnSpc>
            </a:pP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நாங்கள் வானதூதர் அனைவரோடும் சேர்ந்து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 அக்களித்துக் கொண்டாடி,</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ஆர்ப்பரிப்பதாவது:</a:t>
            </a:r>
          </a:p>
        </p:txBody>
      </p:sp>
    </p:spTree>
    <p:extLst>
      <p:ext uri="{BB962C8B-B14F-4D97-AF65-F5344CB8AC3E}">
        <p14:creationId xmlns:p14="http://schemas.microsoft.com/office/powerpoint/2010/main" val="391818760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018965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தூயவரான தந்தையே, என்றுமுள்ள எல்லாம் வல்ல இறைவா, எங்கள் ஆண்டவராகிய கிறிஸ்து வழியாக எந்நாளும் எவ்விடத்திலும் நாங்கள் உமக்கு நன்றி செலுத்துவது மெய்யாகவே தகுதியும் நீதியும் ஆகும், எங்கள் கடமையும் மீட்புக்கு உரிய செயலும் ஆகும்.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மீட்புத் தரும் உறவுப் பரிமாற்றம்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 இன்று ஒளி வீசுகின்றது.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உமது வாக்கு வலுக்குறைந்த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இயல்பை எடுத்தபோது,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 </a:t>
            </a:r>
          </a:p>
        </p:txBody>
      </p:sp>
    </p:spTree>
    <p:extLst>
      <p:ext uri="{BB962C8B-B14F-4D97-AF65-F5344CB8AC3E}">
        <p14:creationId xmlns:p14="http://schemas.microsoft.com/office/powerpoint/2010/main" val="15006246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மனிதத்தன்மை முடிவில்லா மாட்சி பெறுவதோடல்லாமல்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வியப்புக்கு உரிய இந்த உறவு ஒன்றிப்பினால்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நிலைவாழ்வில் பங்குபெறுகின்றோம்.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நாங்கள்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 அக்களித்துக்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ஆர்ப்பரிப்பதாவது: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5195024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387138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556021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87691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2619274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527050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2165417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145232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3433783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145723976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8683801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256045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2721486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67871062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27877645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332058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1:16</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யாவரும் நிறைவாக 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1229869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என்னும்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வாழ நீ வேண்டும்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நீங்காத நினைவாக</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கதியாக 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உள்ளம் என்னும்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இன்பம்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 என் தேடல் நீயே என் பாடல்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 என் இராகம் தாளம்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சங்கீதமாய்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269330873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உயிராக வா</a:t>
            </a:r>
          </a:p>
          <a:p>
            <a:pP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என்னும்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வாழ நீ வேண்டும்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நீங்காத நினைவாக</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கதியாக வா</a:t>
            </a:r>
          </a:p>
        </p:txBody>
      </p:sp>
    </p:spTree>
    <p:extLst>
      <p:ext uri="{BB962C8B-B14F-4D97-AF65-F5344CB8AC3E}">
        <p14:creationId xmlns:p14="http://schemas.microsoft.com/office/powerpoint/2010/main" val="292329176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0202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என் வாழ்வு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பயணம் அன்றோ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தலைசாய்க்கும்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குயிலாகினேன்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நனவிலும்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பேரின்பம்</a:t>
            </a:r>
          </a:p>
        </p:txBody>
      </p:sp>
    </p:spTree>
    <p:extLst>
      <p:ext uri="{BB962C8B-B14F-4D97-AF65-F5344CB8AC3E}">
        <p14:creationId xmlns:p14="http://schemas.microsoft.com/office/powerpoint/2010/main" val="16881930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8917"/>
            <a:ext cx="12192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என்னும்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வாழ நீ வேண்டும்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நீங்காத நினைவாக</a:t>
            </a: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கதியாக வா</a:t>
            </a:r>
          </a:p>
        </p:txBody>
      </p:sp>
    </p:spTree>
    <p:extLst>
      <p:ext uri="{BB962C8B-B14F-4D97-AF65-F5344CB8AC3E}">
        <p14:creationId xmlns:p14="http://schemas.microsoft.com/office/powerpoint/2010/main" val="1658453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0202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உம் வாக்கு என் வாழ்வு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விளக்கல்லவா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மொழியல்லவா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உள்ளார்ந்த நலம் வேண்டி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வாக்கில்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மயிலாகினேன்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நனவிலும்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பேரின்பம்</a:t>
            </a:r>
          </a:p>
        </p:txBody>
      </p:sp>
    </p:spTree>
    <p:extLst>
      <p:ext uri="{BB962C8B-B14F-4D97-AF65-F5344CB8AC3E}">
        <p14:creationId xmlns:p14="http://schemas.microsoft.com/office/powerpoint/2010/main" val="20145372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8917"/>
            <a:ext cx="12192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என்னும்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வாழ நீ வேண்டும்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நீங்காத நினைவாக</a:t>
            </a: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கதியாக வா</a:t>
            </a:r>
          </a:p>
        </p:txBody>
      </p:sp>
    </p:spTree>
    <p:extLst>
      <p:ext uri="{BB962C8B-B14F-4D97-AF65-F5344CB8AC3E}">
        <p14:creationId xmlns:p14="http://schemas.microsoft.com/office/powerpoint/2010/main" val="272694713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வழிநடத்தப்படும்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மக்கள் கூட்டம்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பரிவிரக்கத்தின்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இக்காலத்திலும்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வருங்காலத்தி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கடந்து செல்லும்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பொருள்கள் தரும் தேவையான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ஊட்டம் பெறும்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நிலையானவற்றை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அடைய முயற்சி செய்வதாக.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62538385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06351"/>
            <a:ext cx="12192000" cy="5813579"/>
          </a:xfrm>
          <a:prstGeom prst="rect">
            <a:avLst/>
          </a:prstGeom>
          <a:noFill/>
        </p:spPr>
        <p:txBody>
          <a:bodyPr wrap="square" rtlCol="0">
            <a:spAutoFit/>
          </a:bodyPr>
          <a:lstStyle/>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ஞானம் நிறை கன்னிகையே</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நாதனைத் தாங்கிய ஆலயமே</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மாண்புயர் ஏழு தூண்களுமாய் - 2</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பலிபீடமுமாய் அலங்கரித்தாயே</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பாவ நிழலே அணுகா பாதுகாத்தார் உமையே பரமன்</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நிழலே அணுகா - தாயுதரம் நீ தரித்திடவே 2</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தனதோர் அமலன் தலமெனக் கொண்டார்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4718168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ஞானம் நிறை கன்னிகையே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நாதனைத் தாங்கிய ஆலயமே</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மாண்புயர் ஏழு தூண்களுமாய் - 2</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பலிபீடமுமாய் அலங்கரித்தாயே</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வாழ்வோர் அனைவரின் தாயே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வானுலகை அடையும் வழியே</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 அனைவரின் தாயே</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 இஸ்ராயேல் தாரகையே - 2</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வானோர் துதிக்கும் இறைவியே வாழி</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8247532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பிறப்புப் பெருவிழாவிலிருந்து செய்யத்தக்க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புகழப்புகழ அமுதமான இயேசுவே! “மண்ணுலகில் தீ மூட்ட வந்தேன். அது இப்பொழுதே பற்றியெரிந்து கொண்டிருக்க வேண்டும் என்பதே என் விருப்பம்” என்று திருவுளம்பற்றினீரே; இம்மை நாட்டங்களில் மயங்கியுள்ள எங்கள் இதயங்களை உமது இறையன்பால் தெளிவிக்க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328426712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4433056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புகழப்புகழ அமுதமான இயேசுவே! “நானே உலகின் ஒளி!” என்று திருவுளம்பற்றினீரே; சாவின் நிழலிலும் பாவ இருளிலும் அமிழ்ந்திருக்கிற எங்களை ஒளிர்விக்க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68983347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68621759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புகழப்புகழ அமுதமான இயேசுவே! நாம் அனைத்துக்கும் சிறப்பான மாதிரியென்று திருவுளம் பற்றினீரே; எங்கள் செயல்களின் தொடக்கம், முடிவு எல்லாம் உமது திருவுளப்படி நடத்த நல்ல நேரத்திலே எங்கள் நடுவில் வந்திருப்பீராக. உமது திருப்பெயர் என்றென்றும் புகழப்படக் கடவது.- அருள்.</a:t>
            </a:r>
          </a:p>
        </p:txBody>
      </p:sp>
    </p:spTree>
    <p:extLst>
      <p:ext uri="{BB962C8B-B14F-4D97-AF65-F5344CB8AC3E}">
        <p14:creationId xmlns:p14="http://schemas.microsoft.com/office/powerpoint/2010/main" val="112047473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7797638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புகழப்புகழ அமுதமான இயேசுவே!  “உண்மையான திராட்சைச்செடி நானே!” என்று திருவுளம் பற்றினீரே; எங்களை நற்கொடிகளாக இந்தத் திவ்விய செடியிற் சேர்த்து, உத்தம பழங்களை விளைவிக்க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261552267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49832386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புகழப்புகழ அமுதமான இயேசுவே! “நல்ல ஆயன் நானே!” என்று திருவுளம்பற்றினீரே; கெட்டுப்போன மக்களாய் இருக்கும் எங்களை உமது பட்டியின் வழியாக நடத்திட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201531620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15016416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புகழப்புகழ அமுதமான இயேசுவே! “ஆடுகளுக்கு வாயில் நானே!” என்று திருவுளம்பற்றினீரே; உமது மந்தையின் சொந்த ஆடுகளாகிய எங்களை உமது விண்ணுலகக் கொட்டிலினுள் கூட்டிச் செல்ல நல்ல நேரத்திலே எங்கள் நடுவில் வந்திருப்பீராக. உமது திருப்பெயர் என்றென்றும் புகழப்படக் கடவது.- அருள்.</a:t>
            </a:r>
          </a:p>
        </p:txBody>
      </p:sp>
    </p:spTree>
    <p:extLst>
      <p:ext uri="{BB962C8B-B14F-4D97-AF65-F5344CB8AC3E}">
        <p14:creationId xmlns:p14="http://schemas.microsoft.com/office/powerpoint/2010/main" val="423600493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53985542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புகழப்புகழ அமுதமான இயேசுவே! “வானிலிருந்து இறங்கி வந்த உலகுக்கு வாழ்வு அளிக்கும் உணவு நானே!” என்று திருவுளம்பற்றினீரே; இந்தத் திவ்விய உணவினால் எங்களைப் பலப்படுத்தி நடத்தியருள நல்ல நேரத்திலே எங்கள் நடுவில் வந்திருப்பீராக. உமது திருப்பெயர் என்றென்றும் புகழப்படக்கடவது.- அருள்.</a:t>
            </a:r>
          </a:p>
        </p:txBody>
      </p:sp>
    </p:spTree>
    <p:extLst>
      <p:ext uri="{BB962C8B-B14F-4D97-AF65-F5344CB8AC3E}">
        <p14:creationId xmlns:p14="http://schemas.microsoft.com/office/powerpoint/2010/main" val="8039107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04938546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புகழப்புகழ அமுதமான இயேசுவே! “வழியும், உண்மையும், வாழ்வும் நானே!” என்று திருவுளம் பற்றினீரே; எங்களை இந்தத் திவ்விய வழியிலே உண்மைப்படி முடிவில்லா வாழ்வுக்கு நடத்தியருள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324806160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89248487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 புகழப்புகழ அமுதமான இயேசுவே! உலகில் நல்லுறவை நிலைநாட்ட வந்தீரே; எங்கள் இச்சைகளை அடக்கியாண்டு, உம்மோடும் பிறரோடும் அமைதியில் எங்களை நடத்தியருள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379465597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0270615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முன்மொழி</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 ஈடேற்றுபவரை நாம் அறியும்படி ஆண்டவர் செய்தார்.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 முன்னால் தம் நீதி துலங்கச் செய்தார்.</a:t>
            </a:r>
          </a:p>
        </p:txBody>
      </p:sp>
    </p:spTree>
    <p:extLst>
      <p:ext uri="{BB962C8B-B14F-4D97-AF65-F5344CB8AC3E}">
        <p14:creationId xmlns:p14="http://schemas.microsoft.com/office/powerpoint/2010/main" val="391612849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செபிப்போமாக</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மீட்பின் ஊற்றாகிய இறைவா, எங்களைப் படைப்பின் சிகரமாகவும் மாண்புடையவர்களாகவும் வியத்தகு முறையில் படைத்து, உம் திருமகனின் பிறப்பால் எங்களை இன்னும் வியத்தகு முறையில் புதுப்படைப்பாக்கினீர். எங்கள் மனித இயல்பில் பங்கு கொண்ட உம் திருமகனின் இறை இயல்பில் நாங்களும் பங்கு கொண்டு, அவருடைய பிறப்பு விழாவின்</a:t>
            </a:r>
          </a:p>
        </p:txBody>
      </p:sp>
    </p:spTree>
    <p:extLst>
      <p:ext uri="{BB962C8B-B14F-4D97-AF65-F5344CB8AC3E}">
        <p14:creationId xmlns:p14="http://schemas.microsoft.com/office/powerpoint/2010/main" val="19661766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 நாங்கள் சொல்லாலும் செயலாலும் உலகெங்கும் பறைசாற்றச் செய்தருளும். எங்கள் ஆண்டவராகிய கிறிஸ்து வழியாக உம்மை மன்றாடுகிறோம். ஆமென்.</a:t>
            </a:r>
          </a:p>
        </p:txBody>
      </p:sp>
    </p:spTree>
    <p:extLst>
      <p:ext uri="{BB962C8B-B14F-4D97-AF65-F5344CB8AC3E}">
        <p14:creationId xmlns:p14="http://schemas.microsoft.com/office/powerpoint/2010/main" val="344005497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9521071" y="2097741"/>
            <a:ext cx="2359609" cy="2728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90358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9359</TotalTime>
  <Words>4486</Words>
  <Application>Microsoft Office PowerPoint</Application>
  <PresentationFormat>Widescreen</PresentationFormat>
  <Paragraphs>522</Paragraphs>
  <Slides>138</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138</vt:i4>
      </vt:variant>
    </vt:vector>
  </HeadingPairs>
  <TitlesOfParts>
    <vt:vector size="146" baseType="lpstr">
      <vt:lpstr>Arial Unicode MS</vt:lpstr>
      <vt:lpstr>Arial</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130</cp:revision>
  <dcterms:created xsi:type="dcterms:W3CDTF">2022-07-13T11:51:49Z</dcterms:created>
  <dcterms:modified xsi:type="dcterms:W3CDTF">2025-01-03T10:51:26Z</dcterms:modified>
</cp:coreProperties>
</file>