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3"/>
  </p:notesMasterIdLst>
  <p:sldIdLst>
    <p:sldId id="4487" r:id="rId2"/>
    <p:sldId id="3363" r:id="rId3"/>
    <p:sldId id="3956" r:id="rId4"/>
    <p:sldId id="4410" r:id="rId5"/>
    <p:sldId id="4303" r:id="rId6"/>
    <p:sldId id="3867" r:id="rId7"/>
    <p:sldId id="3866" r:id="rId8"/>
    <p:sldId id="3868" r:id="rId9"/>
    <p:sldId id="4320" r:id="rId10"/>
    <p:sldId id="4321" r:id="rId11"/>
    <p:sldId id="4229" r:id="rId12"/>
    <p:sldId id="4230" r:id="rId13"/>
    <p:sldId id="4957" r:id="rId14"/>
    <p:sldId id="4958" r:id="rId15"/>
    <p:sldId id="1326" r:id="rId16"/>
    <p:sldId id="1327" r:id="rId17"/>
    <p:sldId id="3416" r:id="rId18"/>
    <p:sldId id="362" r:id="rId19"/>
    <p:sldId id="4274" r:id="rId20"/>
    <p:sldId id="4275" r:id="rId21"/>
    <p:sldId id="4276" r:id="rId22"/>
    <p:sldId id="4277" r:id="rId23"/>
    <p:sldId id="3321" r:id="rId24"/>
    <p:sldId id="3323" r:id="rId25"/>
    <p:sldId id="3324" r:id="rId26"/>
    <p:sldId id="3325" r:id="rId27"/>
    <p:sldId id="4316" r:id="rId28"/>
    <p:sldId id="4317" r:id="rId29"/>
    <p:sldId id="4318" r:id="rId30"/>
    <p:sldId id="4319" r:id="rId31"/>
    <p:sldId id="4271" r:id="rId32"/>
    <p:sldId id="4272" r:id="rId33"/>
    <p:sldId id="4273" r:id="rId34"/>
    <p:sldId id="4161" r:id="rId35"/>
    <p:sldId id="5134" r:id="rId36"/>
    <p:sldId id="5141" r:id="rId37"/>
    <p:sldId id="4464" r:id="rId38"/>
    <p:sldId id="4465" r:id="rId39"/>
    <p:sldId id="4466" r:id="rId40"/>
    <p:sldId id="4467" r:id="rId41"/>
    <p:sldId id="5148" r:id="rId42"/>
    <p:sldId id="5149" r:id="rId43"/>
    <p:sldId id="5150" r:id="rId44"/>
    <p:sldId id="4489" r:id="rId45"/>
    <p:sldId id="4501" r:id="rId46"/>
    <p:sldId id="4502" r:id="rId47"/>
    <p:sldId id="5151" r:id="rId48"/>
    <p:sldId id="5152" r:id="rId49"/>
    <p:sldId id="5153" r:id="rId50"/>
    <p:sldId id="4503" r:id="rId51"/>
    <p:sldId id="4504" r:id="rId52"/>
    <p:sldId id="4505" r:id="rId53"/>
    <p:sldId id="5154" r:id="rId54"/>
    <p:sldId id="3260" r:id="rId55"/>
    <p:sldId id="5156" r:id="rId56"/>
    <p:sldId id="5157" r:id="rId57"/>
    <p:sldId id="4493" r:id="rId58"/>
    <p:sldId id="4506" r:id="rId59"/>
    <p:sldId id="4507" r:id="rId60"/>
    <p:sldId id="5158" r:id="rId61"/>
    <p:sldId id="4482" r:id="rId62"/>
    <p:sldId id="4549" r:id="rId63"/>
    <p:sldId id="5164" r:id="rId64"/>
    <p:sldId id="5034" r:id="rId65"/>
    <p:sldId id="5036" r:id="rId66"/>
    <p:sldId id="5035" r:id="rId67"/>
    <p:sldId id="4960" r:id="rId68"/>
    <p:sldId id="3408" r:id="rId69"/>
    <p:sldId id="3966" r:id="rId70"/>
    <p:sldId id="3424" r:id="rId71"/>
    <p:sldId id="4966" r:id="rId72"/>
    <p:sldId id="4249" r:id="rId73"/>
    <p:sldId id="4967" r:id="rId74"/>
    <p:sldId id="5109" r:id="rId75"/>
    <p:sldId id="5110" r:id="rId76"/>
    <p:sldId id="5111" r:id="rId77"/>
    <p:sldId id="5112" r:id="rId78"/>
    <p:sldId id="5113" r:id="rId79"/>
    <p:sldId id="5114" r:id="rId80"/>
    <p:sldId id="5116" r:id="rId81"/>
    <p:sldId id="4483" r:id="rId82"/>
    <p:sldId id="3784" r:id="rId83"/>
    <p:sldId id="3785" r:id="rId84"/>
    <p:sldId id="3786" r:id="rId85"/>
    <p:sldId id="4322" r:id="rId86"/>
    <p:sldId id="3788" r:id="rId87"/>
    <p:sldId id="3789" r:id="rId88"/>
    <p:sldId id="3790" r:id="rId89"/>
    <p:sldId id="3791" r:id="rId90"/>
    <p:sldId id="3792" r:id="rId91"/>
    <p:sldId id="3793" r:id="rId92"/>
    <p:sldId id="3794" r:id="rId93"/>
    <p:sldId id="5165" r:id="rId94"/>
    <p:sldId id="5166" r:id="rId95"/>
    <p:sldId id="5167" r:id="rId96"/>
    <p:sldId id="5168" r:id="rId97"/>
    <p:sldId id="5169" r:id="rId98"/>
    <p:sldId id="5170" r:id="rId99"/>
    <p:sldId id="5171" r:id="rId100"/>
    <p:sldId id="5172" r:id="rId101"/>
    <p:sldId id="5173" r:id="rId102"/>
    <p:sldId id="5174" r:id="rId103"/>
    <p:sldId id="5175" r:id="rId104"/>
    <p:sldId id="5176" r:id="rId105"/>
    <p:sldId id="5177" r:id="rId106"/>
    <p:sldId id="3887" r:id="rId107"/>
    <p:sldId id="4404" r:id="rId108"/>
    <p:sldId id="5145" r:id="rId109"/>
    <p:sldId id="5160" r:id="rId110"/>
    <p:sldId id="5161" r:id="rId111"/>
    <p:sldId id="5162" r:id="rId112"/>
    <p:sldId id="5163" r:id="rId113"/>
    <p:sldId id="4982" r:id="rId114"/>
    <p:sldId id="5250" r:id="rId115"/>
    <p:sldId id="5251" r:id="rId116"/>
    <p:sldId id="5252" r:id="rId117"/>
    <p:sldId id="3844" r:id="rId118"/>
    <p:sldId id="4405" r:id="rId119"/>
    <p:sldId id="4330" r:id="rId120"/>
    <p:sldId id="4484" r:id="rId121"/>
    <p:sldId id="4247" r:id="rId122"/>
    <p:sldId id="4382" r:id="rId123"/>
    <p:sldId id="4461" r:id="rId124"/>
    <p:sldId id="4948" r:id="rId125"/>
    <p:sldId id="5056" r:id="rId126"/>
    <p:sldId id="5057" r:id="rId127"/>
    <p:sldId id="5058" r:id="rId128"/>
    <p:sldId id="5059" r:id="rId129"/>
    <p:sldId id="5060" r:id="rId130"/>
    <p:sldId id="5130" r:id="rId131"/>
    <p:sldId id="5087" r:id="rId132"/>
    <p:sldId id="5088" r:id="rId133"/>
    <p:sldId id="5089" r:id="rId134"/>
    <p:sldId id="5090" r:id="rId135"/>
    <p:sldId id="5091" r:id="rId136"/>
    <p:sldId id="5092" r:id="rId137"/>
    <p:sldId id="5093" r:id="rId138"/>
    <p:sldId id="5094" r:id="rId139"/>
    <p:sldId id="5095" r:id="rId140"/>
    <p:sldId id="5096" r:id="rId141"/>
    <p:sldId id="5097" r:id="rId142"/>
    <p:sldId id="5098" r:id="rId143"/>
    <p:sldId id="5099" r:id="rId144"/>
    <p:sldId id="5076" r:id="rId145"/>
    <p:sldId id="4951" r:id="rId146"/>
    <p:sldId id="4952" r:id="rId147"/>
    <p:sldId id="4953" r:id="rId148"/>
    <p:sldId id="4954" r:id="rId149"/>
    <p:sldId id="5253" r:id="rId150"/>
    <p:sldId id="3835" r:id="rId151"/>
    <p:sldId id="3897" r:id="rId1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700D36-E6ED-4035-9356-965FF562258B}" type="datetimeFigureOut">
              <a:rPr lang="en-US" smtClean="0"/>
              <a:t>03-Jan-25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27C23C-62A4-40A3-B34A-B7E79E122D27}" type="slidenum">
              <a:rPr lang="en-US" smtClean="0"/>
              <a:t>‹#›</a:t>
            </a:fld>
            <a:endParaRPr lang="en-US"/>
          </a:p>
        </p:txBody>
      </p:sp>
    </p:spTree>
    <p:extLst>
      <p:ext uri="{BB962C8B-B14F-4D97-AF65-F5344CB8AC3E}">
        <p14:creationId xmlns:p14="http://schemas.microsoft.com/office/powerpoint/2010/main" val="2127146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2021: Christmas Celebrations in your City - FabHotels">
            <a:extLst>
              <a:ext uri="{FF2B5EF4-FFF2-40B4-BE49-F238E27FC236}">
                <a16:creationId xmlns:a16="http://schemas.microsoft.com/office/drawing/2014/main" id="{2E2F4C44-9063-2EB6-0CA6-1273E8326E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5FDB1C0-F53E-D7F6-B4BC-75D38C6E1BF0}"/>
              </a:ext>
            </a:extLst>
          </p:cNvPr>
          <p:cNvSpPr txBox="1"/>
          <p:nvPr/>
        </p:nvSpPr>
        <p:spPr>
          <a:xfrm>
            <a:off x="1" y="1657326"/>
            <a:ext cx="7243482" cy="2631490"/>
          </a:xfrm>
          <a:prstGeom prst="rect">
            <a:avLst/>
          </a:prstGeom>
          <a:noFill/>
        </p:spPr>
        <p:txBody>
          <a:bodyPr wrap="square" rtlCol="0">
            <a:spAutoFit/>
          </a:bodyPr>
          <a:lstStyle/>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கிறிஸ்து </a:t>
            </a: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பிறப்புக்</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காலம் </a:t>
            </a: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சனவரி</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5</a:t>
            </a:r>
          </a:p>
        </p:txBody>
      </p:sp>
      <p:pic>
        <p:nvPicPr>
          <p:cNvPr id="1028" name="Picture 4">
            <a:extLst>
              <a:ext uri="{FF2B5EF4-FFF2-40B4-BE49-F238E27FC236}">
                <a16:creationId xmlns:a16="http://schemas.microsoft.com/office/drawing/2014/main" id="{A9BF2DD6-92A8-B7E5-CC9C-1AA401672F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870" t="2306" b="7392"/>
          <a:stretch/>
        </p:blipFill>
        <p:spPr bwMode="auto">
          <a:xfrm>
            <a:off x="9412942" y="1385119"/>
            <a:ext cx="2118847" cy="4087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665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111:4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நேர்மையுள்ளவர்களுக்கு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ஒளி தோன்றியது;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a:t>
            </a:r>
          </a:p>
        </p:txBody>
      </p:sp>
    </p:spTree>
    <p:extLst>
      <p:ext uri="{BB962C8B-B14F-4D97-AF65-F5344CB8AC3E}">
        <p14:creationId xmlns:p14="http://schemas.microsoft.com/office/powerpoint/2010/main" val="553327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66000"/>
            <a:ext cx="12192000" cy="5467331"/>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வருகைப் பல்லவி</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திபா 32:11,19 </a:t>
            </a:r>
            <a:endParaRPr lang="en-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அவருடைய இதயத்தின் எண்ணங்கள் தலைமுறை தலைமுறையாய் உள்ளன; அதனால் அவர்களது உயிரைச் சாவினின்று விடுவித்து, அவர்களுக்குப் பஞ்சத்திலும் உணவு அளிக்கின்றார்.</a:t>
            </a:r>
          </a:p>
        </p:txBody>
      </p:sp>
    </p:spTree>
    <p:extLst>
      <p:ext uri="{BB962C8B-B14F-4D97-AF65-F5344CB8AC3E}">
        <p14:creationId xmlns:p14="http://schemas.microsoft.com/office/powerpoint/2010/main" val="2496276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54305"/>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இறை 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அரியணையே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ஒரு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மனதாய்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புகழ்ப்</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இறையரசை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அமைப்போம்</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மறையுடலாய்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வருவோம்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திருப்பலியில்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இணைவோம் (2)</a:t>
            </a: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891801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6945"/>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இருளின்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ஆட்சியை முறியடிக்க</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அன்று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நிகழ்ந்த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நினைப்போம்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மைந்தனே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பலிப்பொருளாய்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தன்னை இழந்த தியாகம் உரைப்போம்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சுயநலம் மறைய சமத்துவம் மலர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 பரிவு கொண்ட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வளர்ப்போம்</a:t>
            </a:r>
          </a:p>
        </p:txBody>
      </p:sp>
    </p:spTree>
    <p:extLst>
      <p:ext uri="{BB962C8B-B14F-4D97-AF65-F5344CB8AC3E}">
        <p14:creationId xmlns:p14="http://schemas.microsoft.com/office/powerpoint/2010/main" val="2136483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54305"/>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இறை 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அரியணையே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ஒரு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மனதாய்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புகழ்ப்</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இறையரசை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அமைப்போம்</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மறையுடலாய்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வருவோம்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திருப்பலியில்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இணைவோம் (2)</a:t>
            </a: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3641588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6945"/>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இறைவன் வார்த்தையை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எடுத்துரைக்கும்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இந்த</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இனிய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இணைவோம்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உறவு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விருந்தினை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திருவிருந்து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பகிர்வில்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மகிழ்வோம்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வலிமையில்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வளர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வாஞ்சையில்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திகழ</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வள்ளல் 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அழைப்பினை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ஏற்போம்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2364183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54305"/>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இறை 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அரியணையே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ஒரு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மனதாய்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புகழ்ப்</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இறையரசை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அமைப்போம்</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மறையுடலாய்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வருவோம்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திருப்பலியில்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இணைவோம் (2)</a:t>
            </a: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1842122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ஒளிர்விக்க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பற்றியெரியச்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அவர்கள் தங்கள்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இடைவிடாமல் ஏற்று உண்மையாகவே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477789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 வாழ்ந்து ஆட்சி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வழியாக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9165846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 அன்பார்ந்த உம் திருமகனின் இதயத்தை எண்ணிப் பெருமைகொள்ளும் நாங்கள் தம் அன்பினால் அவர் எங்களுக்குப் புரிந்து வருகின்ற வியத்தகு நன்மைகளை நினைவுகூருகின்றோம்; இவ்வாறு விண்ணகக் கொடைகளின் ஊற்றாகிய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 வழியும்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2421134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ஆவியின் ஒன்றிப்பில் இறைவனாய்  என்றென்றும் வாழ்ந்து வழிநடத்துகின்ற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24060250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எங்கள் பாவங்களால் காயம் அடைந்த உம் திருமகனுடைய இதயத்தின் வழியாக உமது அன்பின் அளவற்ற செல்வங்களை எங்களுக்கு இரக்கத்துடன் வாரி வழங்கத் திருவுள மானீர்; அதனால் நாங்கள் அவரைப் பக்தியுடன் வழிபட்டுப் பாவக்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வாழ்வில் தகுந்த முறையில் நிறைவேற்ற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அருள்புரிவீராக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709003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ஆவியின் ஒன்றிப்பில் இறைவனாய்  என்றென்றும் வாழ்ந்து வழிநடத்துகின்ற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24963209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முதல்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திருமுகத்திலிருந்து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3: 11-21</a:t>
            </a:r>
          </a:p>
        </p:txBody>
      </p:sp>
    </p:spTree>
    <p:extLst>
      <p:ext uri="{BB962C8B-B14F-4D97-AF65-F5344CB8AC3E}">
        <p14:creationId xmlns:p14="http://schemas.microsoft.com/office/powerpoint/2010/main" val="27592624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அன்பிற்குரியவர்களே,நீங்கள்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தொடக்கத்திலிருந்து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கேட்டறிந்த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செய்தி இதுவே; நாம் ஒருவர்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மற்றவரிடம்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அன்பு செலுத்த வேண்டும்.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காயினைப்போல்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சார்ந்தவன்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 செய்தான். எதற்காக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 செய்தான்? ஏனெனில் அவன்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இருந்தன. அவன்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9223850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நேர்மையானவையாக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இருந்தன.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உலகம் உங்களை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வெறுக்கிறதென்றால்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வியப்படைய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வந்துள்ளோமென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நிலைத்திருக்கின்றனர்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சகோதரர்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கொலையாளிகள்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9035916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கொலையாளியிடமும்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என்பது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கிறிஸ்து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நமக்காகத்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கொடுத்தார். இதனால் 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இன்னதென்று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அறிந்துகொண்டோம். ஆகவே நாமும் நம் சகோதரர்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கடமைப்பட்டிருக்கிறோம்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பெற்றிருப்போர்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சகோதரர்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உழல்வதைக்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என்றால்</a:t>
            </a:r>
          </a:p>
        </p:txBody>
      </p:sp>
    </p:spTree>
    <p:extLst>
      <p:ext uri="{BB962C8B-B14F-4D97-AF65-F5344CB8AC3E}">
        <p14:creationId xmlns:p14="http://schemas.microsoft.com/office/powerpoint/2010/main" val="34491492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அவர்களிடம் கடவுளின் அன்பு எப்படி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நிலைத்திருக்கும்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பேச்சிலும்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 செயலில் உண்மையான 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செய்வோம்.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இதனால் நாம் உண்மையைச்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சார்ந்தவர்கள்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அறிந்துகொள்வோம்;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மனச்சான்று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குற்றவாளிகள்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தீர்ப்பளித்தாலும்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அமைதிப்படுத்த முடியும். ஏனெனில் கடவுள்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மனச்சான்றைவிட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மேலானவர்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அறிபவர்.</a:t>
            </a:r>
          </a:p>
        </p:txBody>
      </p:sp>
    </p:spTree>
    <p:extLst>
      <p:ext uri="{BB962C8B-B14F-4D97-AF65-F5344CB8AC3E}">
        <p14:creationId xmlns:p14="http://schemas.microsoft.com/office/powerpoint/2010/main" val="24847030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அன்பார்ந்தவர்களே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மனச்சான்று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குற்றவாளிகள்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தீர்ப்பளிக்காதிருந்தால்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உறுதியான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முடியும்.</a:t>
            </a:r>
          </a:p>
        </p:txBody>
      </p:sp>
    </p:spTree>
    <p:extLst>
      <p:ext uri="{BB962C8B-B14F-4D97-AF65-F5344CB8AC3E}">
        <p14:creationId xmlns:p14="http://schemas.microsoft.com/office/powerpoint/2010/main" val="4901810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9230350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100: 1-2. 3. 4. 5 (பல்லவி: 1</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ஆர்ப்பரித்து வாழ்த்துங்கள்!</a:t>
            </a:r>
          </a:p>
        </p:txBody>
      </p:sp>
    </p:spTree>
    <p:extLst>
      <p:ext uri="{BB962C8B-B14F-4D97-AF65-F5344CB8AC3E}">
        <p14:creationId xmlns:p14="http://schemas.microsoft.com/office/powerpoint/2010/main" val="17816973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ஆர்ப்பரித்து வாழ்த்துங்கள்!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மகிழ்ச்சியுடன்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வழிபடுங்கள்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பாடலுடன்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ஆர்ப்பரித்து வாழ்த்துங்கள்!</a:t>
            </a:r>
          </a:p>
        </p:txBody>
      </p:sp>
    </p:spTree>
    <p:extLst>
      <p:ext uri="{BB962C8B-B14F-4D97-AF65-F5344CB8AC3E}">
        <p14:creationId xmlns:p14="http://schemas.microsoft.com/office/powerpoint/2010/main" val="10790660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படைத்தவர்! நாம் அவர் மக்கள்,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ஆடுகள்.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ஆர்ப்பரித்து வாழ்த்துங்கள்!</a:t>
            </a:r>
          </a:p>
        </p:txBody>
      </p:sp>
    </p:spTree>
    <p:extLst>
      <p:ext uri="{BB962C8B-B14F-4D97-AF65-F5344CB8AC3E}">
        <p14:creationId xmlns:p14="http://schemas.microsoft.com/office/powerpoint/2010/main" val="5725488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திருவாயில்களில்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நுழையுங்கள்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புகழ்ச்சிப்பாடலோடு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முற்றத்திற்கு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அவருக்கு நன்றி செலுத்தி,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ஆர்ப்பரித்து வாழ்த்துங்கள்!</a:t>
            </a:r>
          </a:p>
        </p:txBody>
      </p:sp>
    </p:spTree>
    <p:extLst>
      <p:ext uri="{BB962C8B-B14F-4D97-AF65-F5344CB8AC3E}">
        <p14:creationId xmlns:p14="http://schemas.microsoft.com/office/powerpoint/2010/main" val="12596847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ஏனெனில், ஆண்டவர் நல்லவர்; என்றும் உள்ளது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தலைமுறைதோறும்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நம்பத்தக்கவர்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ஆர்ப்பரித்து வாழ்த்துங்கள்!</a:t>
            </a:r>
          </a:p>
        </p:txBody>
      </p:sp>
    </p:spTree>
    <p:extLst>
      <p:ext uri="{BB962C8B-B14F-4D97-AF65-F5344CB8AC3E}">
        <p14:creationId xmlns:p14="http://schemas.microsoft.com/office/powerpoint/2010/main" val="39826790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15158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புலர்ந்தது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 நாள்; பிற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இறைவன் மலரடி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எழுந்தது பேரொளி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அல்லேலூயா.</a:t>
            </a:r>
          </a:p>
        </p:txBody>
      </p:sp>
    </p:spTree>
    <p:extLst>
      <p:ext uri="{BB962C8B-B14F-4D97-AF65-F5344CB8AC3E}">
        <p14:creationId xmlns:p14="http://schemas.microsoft.com/office/powerpoint/2010/main" val="1960138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யோவான்</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38941155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இறைமகன்;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மக்களின் அரசர்.</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43-51</a:t>
            </a:r>
          </a:p>
        </p:txBody>
      </p:sp>
    </p:spTree>
    <p:extLst>
      <p:ext uri="{BB962C8B-B14F-4D97-AF65-F5344CB8AC3E}">
        <p14:creationId xmlns:p14="http://schemas.microsoft.com/office/powerpoint/2010/main" val="1405315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கலிலேயாவுக்குச்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செல்ல விரும்பினார். அப்போது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பின்தொடர்ந்து 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கூறினார்.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பெத்சாய்தா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ஊரைச்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சேர்ந்தவர்.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ஆகியோரும்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சேர்ந்தவர்கள்.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நத்தனியேலைப்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குறிப்பிட்டுள்ளவரை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கண்டுகொண்டோம்.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990971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நாசரேத்தைச்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யோசேப்பின்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என்றார். அதற்கு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நத்தனியேல்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நாசரேத்திலிருந்து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நல்லது எதுவும் 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கேட்டார்.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அவரிடம், “வந்து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கூறினார்.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நத்தனியேல்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தம்மிடம்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கண்டு, “இவர் உண்மையான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கபடற்றவர்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குறித்து கூறினார்.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நத்தனியேல்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தெரியும்?” என்று அவரிடம் கேட்டார்.</a:t>
            </a:r>
          </a:p>
        </p:txBody>
      </p:sp>
    </p:spTree>
    <p:extLst>
      <p:ext uri="{BB962C8B-B14F-4D97-AF65-F5344CB8AC3E}">
        <p14:creationId xmlns:p14="http://schemas.microsoft.com/office/powerpoint/2010/main" val="35505128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கூப்பிடுவதற்கு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முன்பு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அத்திமரத்தின்கீழ்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பதிலளித்தார்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நத்தனியேல்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அவரைப் பார்த்து,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இறைமகன்;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மக்களின் அரசர்”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அதற்கு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அத்திமரத்தின்கீழ்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இதைவிடப்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பெரியவற்றைக்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a:t>
            </a:r>
          </a:p>
        </p:txBody>
      </p:sp>
    </p:spTree>
    <p:extLst>
      <p:ext uri="{BB962C8B-B14F-4D97-AF65-F5344CB8AC3E}">
        <p14:creationId xmlns:p14="http://schemas.microsoft.com/office/powerpoint/2010/main" val="1917956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“வானம்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திறந்திருப்பதையும்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மானிடமகன்மீது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ஏறுவதையும்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இறங்குவதையும்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காண்பீர்கள் என மிக உறுதியாக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சொல்கிறேன்” என்று அவரிடம் கூறினார்.</a:t>
            </a:r>
          </a:p>
        </p:txBody>
      </p:sp>
    </p:spTree>
    <p:extLst>
      <p:ext uri="{BB962C8B-B14F-4D97-AF65-F5344CB8AC3E}">
        <p14:creationId xmlns:p14="http://schemas.microsoft.com/office/powerpoint/2010/main" val="138671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972683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93694"/>
            <a:ext cx="12192000" cy="4013086"/>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அன்பிற்கே எம்மை அர்ப்பணித்தோம்</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அனைத்தும் பகிர்ந்தே வாழுவோம் (2)</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இதுவே எம் காணிக்கை இதுவே எம் காணிக்கை - 2</a:t>
            </a:r>
          </a:p>
        </p:txBody>
      </p:sp>
    </p:spTree>
    <p:extLst>
      <p:ext uri="{BB962C8B-B14F-4D97-AF65-F5344CB8AC3E}">
        <p14:creationId xmlns:p14="http://schemas.microsoft.com/office/powerpoint/2010/main" val="31518997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எமது காணிக்கை உமது ஆவியால்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புனிதம் ஆகவேண்டும்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இதனால் அகிலமே வாழ்வின் பாதையை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காணவேண்டும்(2)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உழைப்பின்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பயன்களும்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தர உலகம்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தந்தோம்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95775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93694"/>
            <a:ext cx="12192000" cy="4013086"/>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அன்பிற்கே எம்மை அர்ப்பணித்தோம்</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அனைத்தும் பகிர்ந்தே வாழுவோம் (2)</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இதுவே எம் காணிக்கை இதுவே எம் காணிக்கை - 2</a:t>
            </a:r>
          </a:p>
        </p:txBody>
      </p:sp>
    </p:spTree>
    <p:extLst>
      <p:ext uri="{BB962C8B-B14F-4D97-AF65-F5344CB8AC3E}">
        <p14:creationId xmlns:p14="http://schemas.microsoft.com/office/powerpoint/2010/main" val="6750953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மலர்ச்சியாய்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இணைந்தோம்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 அமைதியும்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மனிதநேயமும்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இந்த ஆழ்ந்த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உணர்வினில்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இணைந்திட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ஓங்கிட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தந்தோம்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225043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93694"/>
            <a:ext cx="12192000" cy="4013086"/>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அன்பிற்கே எம்மை அர்ப்பணித்தோம்</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அனைத்தும் பகிர்ந்தே வாழுவோம் (2)</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இதுவே எம் காணிக்கை இதுவே எம் காணிக்கை - 2</a:t>
            </a:r>
          </a:p>
        </p:txBody>
      </p:sp>
    </p:spTree>
    <p:extLst>
      <p:ext uri="{BB962C8B-B14F-4D97-AF65-F5344CB8AC3E}">
        <p14:creationId xmlns:p14="http://schemas.microsoft.com/office/powerpoint/2010/main" val="10355334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பக்தியோடும்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466701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89397"/>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அன்பார்ந்த உம் திருமகனுடைய இதயத்தின் சொல்லற்கரிய அன்பைக் கண்ணோக்கியருளும்; அதனால் நாங்கள் ஒப்புக்கொடுப்பது உமக்கு உகந்ததாகி எங்கள் பாவங்களுக்குக் கழுவாயாக அமைய அருள்புரிவீராக.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582825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வாக்கு மனிதர் ஆனார் எனும் மறைநிகழ்வின் வாயிலாக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மாட்சியின் ஒளி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மனக் கண்களுக்குப் புதிதாய் ஒளி வீசியது.</a:t>
            </a:r>
          </a:p>
        </p:txBody>
      </p:sp>
    </p:spTree>
    <p:extLst>
      <p:ext uri="{BB962C8B-B14F-4D97-AF65-F5344CB8AC3E}">
        <p14:creationId xmlns:p14="http://schemas.microsoft.com/office/powerpoint/2010/main" val="16277321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அவரில் நாங்கள் கடவுளைக் கண்கூடாய்க் காண்கின்றோம்;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கண் காணாதவை மீதுள்ள அன்பினால்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ஆட்கொள்ளப்படுகின்றோம்.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 தூயவர்.</a:t>
            </a:r>
          </a:p>
        </p:txBody>
      </p:sp>
    </p:spTree>
    <p:extLst>
      <p:ext uri="{BB962C8B-B14F-4D97-AF65-F5344CB8AC3E}">
        <p14:creationId xmlns:p14="http://schemas.microsoft.com/office/powerpoint/2010/main" val="23153149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527365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கிறிஸ்து வழியாக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எவ்விடத்திலும்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ஆகும்,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ஆகும்.</a:t>
            </a:r>
          </a:p>
        </p:txBody>
      </p:sp>
    </p:spTree>
    <p:extLst>
      <p:ext uri="{BB962C8B-B14F-4D97-AF65-F5344CB8AC3E}">
        <p14:creationId xmlns:p14="http://schemas.microsoft.com/office/powerpoint/2010/main" val="16345076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இறை இயல்பில் கண்ணுக்குப் புலப்படாத கிறிஸ்து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இயல்பில் காணத்தக்கவராக,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வணக்கத்துக்கு உரிய மறைநிகழ்வாகிய இப்பெருவிழாவில் தோன்றினார்;</a:t>
            </a:r>
          </a:p>
        </p:txBody>
      </p:sp>
    </p:spTree>
    <p:extLst>
      <p:ext uri="{BB962C8B-B14F-4D97-AF65-F5344CB8AC3E}">
        <p14:creationId xmlns:p14="http://schemas.microsoft.com/office/powerpoint/2010/main" val="31320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55762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காலங்களுக்கு முன்னரே உதித்தவராயினும்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காலத்துக்கு உட்பட்டு வாழத் தொடங்கினார்;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வீழ்ச்சியுற்ற எல்லாவற்றையும் தம்மில் எழுச்சி பெறச் செய்யவும்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படைப்புகள் அனைத்தையும் 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அழிவுற்ற மனிதரை விண்ணரசுக்கு மீண்டும் அழைத்துச் செல்லவும் திருவுளமானார்.</a:t>
            </a:r>
          </a:p>
          <a:p>
            <a:pPr algn="just">
              <a:lnSpc>
                <a:spcPct val="150000"/>
              </a:lnSpc>
            </a:pP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நாங்கள் வானதூதர் அனைவரோடும் சேர்ந்து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 அக்களித்துக் கொண்டாடி,</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ஆர்ப்பரிப்பதாவது:</a:t>
            </a:r>
          </a:p>
        </p:txBody>
      </p:sp>
    </p:spTree>
    <p:extLst>
      <p:ext uri="{BB962C8B-B14F-4D97-AF65-F5344CB8AC3E}">
        <p14:creationId xmlns:p14="http://schemas.microsoft.com/office/powerpoint/2010/main" val="391818760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018965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தூயவரான தந்தையே, என்றுமுள்ள எல்லாம் வல்ல இறைவா, எங்கள் ஆண்டவராகிய கிறிஸ்து வழியாக எந்நாளும் எவ்விடத்திலும் நாங்கள் உமக்கு நன்றி செலுத்துவது மெய்யாகவே தகுதியும் நீதியும் ஆகும், எங்கள் கடமையும் மீட்புக்கு உரிய செயலும் ஆகும்.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மீட்புத் தரும் உறவுப் பரிமாற்றம்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 இன்று ஒளி வீசுகின்றது.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உமது வாக்கு வலுக்குறைந்த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இயல்பை எடுத்தபோது,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சாவுக்கு </a:t>
            </a:r>
          </a:p>
        </p:txBody>
      </p:sp>
    </p:spTree>
    <p:extLst>
      <p:ext uri="{BB962C8B-B14F-4D97-AF65-F5344CB8AC3E}">
        <p14:creationId xmlns:p14="http://schemas.microsoft.com/office/powerpoint/2010/main" val="15006246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மனிதத்தன்மை முடிவில்லா மாட்சி பெறுவதோடல்லாமல்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வியப்புக்கு உரிய இந்த உறவு ஒன்றிப்பினால்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நிலைவாழ்வில் பங்குபெறுகின்றோம்.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நாங்கள்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 அக்களித்துக்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ஆர்ப்பரிப்பதாவது: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5195024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387138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809629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7235517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252177409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281125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1458115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4631069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993339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83291291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7117608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58003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24697341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324638885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230174761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415158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1யோவா 4:9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 நாம் வாழ்வு பெறும்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பொருட்டுக்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 தம் ஒரே மகனை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இதனால்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வைத்த அன்பு வெளிப்பட்டது.</a:t>
            </a:r>
          </a:p>
        </p:txBody>
      </p:sp>
    </p:spTree>
    <p:extLst>
      <p:ext uri="{BB962C8B-B14F-4D97-AF65-F5344CB8AC3E}">
        <p14:creationId xmlns:p14="http://schemas.microsoft.com/office/powerpoint/2010/main" val="212298693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யோவா 7:37-38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கூறுகிறார்: யாரேனும் தாகமாய் இருந்தால் என்னிடம் வரட்டும், பருகட்டும்; என்னிடம் நம்பிக்கை கொள்வோர் உள்ளத்திலிருந்து வாழ்வு தரும் தண்ணீர் ஆறாய்ப் பெருக்கெடுத்து ஓடும்.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 19:34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படைவீரருள் ஒருவர் அவருடைய விலாவை ஈட்டியால் குத்தினார். உடனே இரத்தமும் தண்ணீரும் வெளிவந்தன.</a:t>
            </a:r>
          </a:p>
        </p:txBody>
      </p:sp>
    </p:spTree>
    <p:extLst>
      <p:ext uri="{BB962C8B-B14F-4D97-AF65-F5344CB8AC3E}">
        <p14:creationId xmlns:p14="http://schemas.microsoft.com/office/powerpoint/2010/main" val="356860465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92830"/>
            <a:ext cx="12192000" cy="415158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தெய்வதரிசனம்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மனம் தினம்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உருகிடும்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நாளில்லையே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இதயம் இணைவாய்</a:t>
            </a:r>
          </a:p>
        </p:txBody>
      </p:sp>
    </p:spTree>
    <p:extLst>
      <p:ext uri="{BB962C8B-B14F-4D97-AF65-F5344CB8AC3E}">
        <p14:creationId xmlns:p14="http://schemas.microsoft.com/office/powerpoint/2010/main" val="404124601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5813579"/>
          </a:xfrm>
          <a:prstGeom prst="rect">
            <a:avLst/>
          </a:prstGeom>
          <a:noFill/>
        </p:spPr>
        <p:txBody>
          <a:bodyPr wrap="square" rtlCol="0">
            <a:spAutoFit/>
          </a:bodyPr>
          <a:lstStyle/>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வாழ்வு வழங்கும் வல்ல தேவன் வரவு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தன்னிலே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வார்த்தை இங்கு வடிவம்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அழிந்த பின்னும் வாழும்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a:t>
            </a:r>
          </a:p>
        </p:txBody>
      </p:sp>
    </p:spTree>
    <p:extLst>
      <p:ext uri="{BB962C8B-B14F-4D97-AF65-F5344CB8AC3E}">
        <p14:creationId xmlns:p14="http://schemas.microsoft.com/office/powerpoint/2010/main" val="26673524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92830"/>
            <a:ext cx="12192000" cy="415158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தெய்வதரிசனம்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மனம் தினம்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உருகிடும்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நாளில்லையே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இதயம் இணைவாய்</a:t>
            </a:r>
          </a:p>
        </p:txBody>
      </p:sp>
    </p:spTree>
    <p:extLst>
      <p:ext uri="{BB962C8B-B14F-4D97-AF65-F5344CB8AC3E}">
        <p14:creationId xmlns:p14="http://schemas.microsoft.com/office/powerpoint/2010/main" val="121715364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5813579"/>
          </a:xfrm>
          <a:prstGeom prst="rect">
            <a:avLst/>
          </a:prstGeom>
          <a:noFill/>
        </p:spPr>
        <p:txBody>
          <a:bodyPr wrap="square" rtlCol="0">
            <a:spAutoFit/>
          </a:bodyPr>
          <a:lstStyle/>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அன்பிற்காக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ஓய்ந்திடும்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அழிவில்லாத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அரவணைத்திடும்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நினைவில் ஆடும்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நிழல்கள்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நிஜங்களாகிடும்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நீங்கிடாமல்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தொடர்ந்திடும்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a:t>
            </a:r>
          </a:p>
        </p:txBody>
      </p:sp>
    </p:spTree>
    <p:extLst>
      <p:ext uri="{BB962C8B-B14F-4D97-AF65-F5344CB8AC3E}">
        <p14:creationId xmlns:p14="http://schemas.microsoft.com/office/powerpoint/2010/main" val="140986737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92830"/>
            <a:ext cx="12192000" cy="415158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தெய்வதரிசனம்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மனம் தினம்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உருகிடும்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நாளில்லையே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இதயம் இணைவாய்</a:t>
            </a:r>
          </a:p>
        </p:txBody>
      </p:sp>
    </p:spTree>
    <p:extLst>
      <p:ext uri="{BB962C8B-B14F-4D97-AF65-F5344CB8AC3E}">
        <p14:creationId xmlns:p14="http://schemas.microsoft.com/office/powerpoint/2010/main" val="214384612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05272382"/>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8542657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பங்கேற்பதால்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அதனுடைய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விளைவை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செயல்படச்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செய்து அதே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பெற்றுக்கொள்ளவும்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தகுதி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62538385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இந்த அன்பின் அருளடையாளம் எங்களைப் புனித அன்புத் தீயால் பற்றியெரியச் செய்வதாக; இவ்வாறு நாங்கள் உம் திருமகனிடம் என்றும் ஈர்க்கப்பெற்று, எங்கள் சகோதரர் சகோதரிகளில் அவரையே கண்டு கொள்ளக் கற்றுக்கொள்வோமாக. என்றென்றும் வாழ்ந்து ஆட்சி செய்கின்ற அவர்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62343161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13424"/>
            <a:ext cx="12192000" cy="5813579"/>
          </a:xfrm>
          <a:prstGeom prst="rect">
            <a:avLst/>
          </a:prstGeom>
          <a:noFill/>
        </p:spPr>
        <p:txBody>
          <a:bodyPr wrap="square" rtlCol="0">
            <a:spAutoFit/>
          </a:bodyPr>
          <a:lstStyle/>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இயேசுவின் இருதயமே எங்கும் எரிந்திடும் அருள்மயமே</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உந்தன் ஆசியும் அருளும் சேர்த்து வந்தால்</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ஆனந்தம் நிலைபெறுமே - 2</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 இறைவனுக்கிதயம் உண்டு - அந்த</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இதயத்தில் இரக்கம் உண்டு - 2 - என்றும்</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இரங்கிடும் இறைவன் இருப்பதனால்</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இங்கு அனைவர்க்கும் வாழ்வு உண்டு - 2</a:t>
            </a:r>
          </a:p>
        </p:txBody>
      </p:sp>
    </p:spTree>
    <p:extLst>
      <p:ext uri="{BB962C8B-B14F-4D97-AF65-F5344CB8AC3E}">
        <p14:creationId xmlns:p14="http://schemas.microsoft.com/office/powerpoint/2010/main" val="280121669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13424"/>
            <a:ext cx="12192000" cy="5813579"/>
          </a:xfrm>
          <a:prstGeom prst="rect">
            <a:avLst/>
          </a:prstGeom>
          <a:noFill/>
        </p:spPr>
        <p:txBody>
          <a:bodyPr wrap="square" rtlCol="0">
            <a:spAutoFit/>
          </a:bodyPr>
          <a:lstStyle/>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இயேசுவின் இருதயமே எங்கும் எரிந்திடும் அருள்மயமே</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உந்தன் ஆசியும் அருளும் சேர்த்து வந்தால்</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ஆனந்தம் நிலைபெறுமே - 2</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2. கடவுளின் கருணை உண்டு அந்த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கருணைக்கு உருவம் உண்டு -2</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 உருவத்தில் உதித்தேழும் உயிர் அதனால்</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உள்ளத்தில் உவகை உண்டு</a:t>
            </a:r>
          </a:p>
        </p:txBody>
      </p:sp>
    </p:spTree>
    <p:extLst>
      <p:ext uri="{BB962C8B-B14F-4D97-AF65-F5344CB8AC3E}">
        <p14:creationId xmlns:p14="http://schemas.microsoft.com/office/powerpoint/2010/main" val="45004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13424"/>
            <a:ext cx="12192000" cy="5813579"/>
          </a:xfrm>
          <a:prstGeom prst="rect">
            <a:avLst/>
          </a:prstGeom>
          <a:noFill/>
        </p:spPr>
        <p:txBody>
          <a:bodyPr wrap="square" rtlCol="0">
            <a:spAutoFit/>
          </a:bodyPr>
          <a:lstStyle/>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இயேசுவின் இருதயமே எங்கும் எரிந்திடும் அருள்மயமே</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உந்தன் ஆசியும் அருளும் சேர்த்து வந்தால்</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ஆனந்தம் நிலைபெறுமே - 2</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3. இரவினில் தீபமுண்டு இந்த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இல்லத்தில் ஒளியுமுண்டு - 2</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இருதய அன்பர் விழித்திருந்தால்</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எந்த இரவிலும் காவலுண்டு - 2</a:t>
            </a:r>
          </a:p>
        </p:txBody>
      </p:sp>
    </p:spTree>
    <p:extLst>
      <p:ext uri="{BB962C8B-B14F-4D97-AF65-F5344CB8AC3E}">
        <p14:creationId xmlns:p14="http://schemas.microsoft.com/office/powerpoint/2010/main" val="208488593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பிறப்புப் பெருவிழாவிலிருந்து செய்யத்தக்க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புகழப்புகழ அமுதமான இயேசுவே! “மண்ணுலகில் தீ மூட்ட வந்தேன். அது இப்பொழுதே பற்றியெரிந்து கொண்டிருக்க வேண்டும் என்பதே என் விருப்பம்” என்று திருவுளம்பற்றினீரே; இம்மை நாட்டங்களில் மயங்கியுள்ள எங்கள் இதயங்களை உமது இறையன்பால் தெளிவிக்க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328426712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4433056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புகழப்புகழ அமுதமான இயேசுவே! “நானே உலகின் ஒளி!” என்று திருவுளம்பற்றினீரே; சாவின் நிழலிலும் பாவ இருளிலும் அமிழ்ந்திருக்கிற எங்களை ஒளிர்விக்க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68983347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68621759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புகழப்புகழ அமுதமான இயேசுவே! நாம் அனைத்துக்கும் சிறப்பான மாதிரியென்று திருவுளம் பற்றினீரே; எங்கள் செயல்களின் தொடக்கம், முடிவு எல்லாம் உமது திருவுளப்படி நடத்த நல்ல நேரத்திலே எங்கள் நடுவில் வந்திருப்பீராக. உமது திருப்பெயர் என்றென்றும் புகழப்படக் கடவது.- அருள்.</a:t>
            </a:r>
          </a:p>
        </p:txBody>
      </p:sp>
    </p:spTree>
    <p:extLst>
      <p:ext uri="{BB962C8B-B14F-4D97-AF65-F5344CB8AC3E}">
        <p14:creationId xmlns:p14="http://schemas.microsoft.com/office/powerpoint/2010/main" val="112047473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7797638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புகழப்புகழ அமுதமான இயேசுவே!  “உண்மையான திராட்சைச்செடி நானே!” என்று திருவுளம் பற்றினீரே; எங்களை நற்கொடிகளாக இந்தத் திவ்விய செடியிற் சேர்த்து, உத்தம பழங்களை விளைவிக்க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261552267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49832386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புகழப்புகழ அமுதமான இயேசுவே! “நல்ல ஆயன் நானே!” என்று திருவுளம்பற்றினீரே; கெட்டுப்போன மக்களாய் இருக்கும் எங்களை உமது பட்டியின் வழியாக நடத்திட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201531620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15016416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புகழப்புகழ அமுதமான இயேசுவே! “ஆடுகளுக்கு வாயில் நானே!” என்று திருவுளம்பற்றினீரே; உமது மந்தையின் சொந்த ஆடுகளாகிய எங்களை உமது விண்ணுலகக் கொட்டிலினுள் கூட்டிச் செல்ல நல்ல நேரத்திலே எங்கள் நடுவில் வந்திருப்பீராக. உமது திருப்பெயர் என்றென்றும் புகழப்படக் கடவது.- அருள்.</a:t>
            </a:r>
          </a:p>
        </p:txBody>
      </p:sp>
    </p:spTree>
    <p:extLst>
      <p:ext uri="{BB962C8B-B14F-4D97-AF65-F5344CB8AC3E}">
        <p14:creationId xmlns:p14="http://schemas.microsoft.com/office/powerpoint/2010/main" val="423600493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53985542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புகழப்புகழ அமுதமான இயேசுவே! “வானிலிருந்து இறங்கி வந்த உலகுக்கு வாழ்வு அளிக்கும் உணவு நானே!” என்று திருவுளம்பற்றினீரே; இந்தத் திவ்விய உணவினால் எங்களைப் பலப்படுத்தி நடத்தியருள நல்ல நேரத்திலே எங்கள் நடுவில் வந்திருப்பீராக. உமது திருப்பெயர் என்றென்றும் புகழப்படக்கடவது.- அருள்.</a:t>
            </a:r>
          </a:p>
        </p:txBody>
      </p:sp>
    </p:spTree>
    <p:extLst>
      <p:ext uri="{BB962C8B-B14F-4D97-AF65-F5344CB8AC3E}">
        <p14:creationId xmlns:p14="http://schemas.microsoft.com/office/powerpoint/2010/main" val="8039107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04938546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புகழப்புகழ அமுதமான இயேசுவே! “வழியும், உண்மையும், வாழ்வும் நானே!” என்று திருவுளம் பற்றினீரே; எங்களை இந்தத் திவ்விய வழியிலே உண்மைப்படி முடிவில்லா வாழ்வுக்கு நடத்தியருள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324806160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89248487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 புகழப்புகழ அமுதமான இயேசுவே! உலகில் நல்லுறவை நிலைநாட்ட வந்தீரே; எங்கள் இச்சைகளை அடக்கியாண்டு, உம்மோடும் பிறரோடும் அமைதியில் எங்களை நடத்தியருள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379465597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0270615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முன்மொழி</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 ஈடேற்றுபவரை நாம் அறியும்படி ஆண்டவர் செய்தார்.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மக்களின் முன்னால் தம் நீதி துலங்கச் செய்தார்.</a:t>
            </a:r>
          </a:p>
        </p:txBody>
      </p:sp>
    </p:spTree>
    <p:extLst>
      <p:ext uri="{BB962C8B-B14F-4D97-AF65-F5344CB8AC3E}">
        <p14:creationId xmlns:p14="http://schemas.microsoft.com/office/powerpoint/2010/main" val="391612849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செபிப்போமாக</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மீட்பின் ஊற்றாகிய இறைவா, எங்களைப் படைப்பின் சிகரமாகவும் மாண்புடையவர்களாகவும் வியத்தகு முறையில் படைத்து, உம் திருமகனின் பிறப்பால் எங்களை இன்னும் வியத்தகு முறையில் புதுப்படைப்பாக்கினீர். எங்கள் மனித இயல்பில் பங்கு கொண்ட உம் திருமகனின் இறை இயல்பில் நாங்களும் பங்கு கொண்டு, அவருடைய பிறப்பு விழாவின்</a:t>
            </a:r>
          </a:p>
        </p:txBody>
      </p:sp>
    </p:spTree>
    <p:extLst>
      <p:ext uri="{BB962C8B-B14F-4D97-AF65-F5344CB8AC3E}">
        <p14:creationId xmlns:p14="http://schemas.microsoft.com/office/powerpoint/2010/main" val="19661766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 நாங்கள் சொல்லாலும் செயலாலும் உலகெங்கும் பறைசாற்றச் செய்தருளும். எங்கள் ஆண்டவராகிய கிறிஸ்து வழியாக உம்மை மன்றாடுகிறோம். ஆமென்.</a:t>
            </a:r>
          </a:p>
        </p:txBody>
      </p:sp>
    </p:spTree>
    <p:extLst>
      <p:ext uri="{BB962C8B-B14F-4D97-AF65-F5344CB8AC3E}">
        <p14:creationId xmlns:p14="http://schemas.microsoft.com/office/powerpoint/2010/main" val="344005497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9521071" y="2097741"/>
            <a:ext cx="2359609" cy="2728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390358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9348</TotalTime>
  <Words>4860</Words>
  <Application>Microsoft Office PowerPoint</Application>
  <PresentationFormat>Widescreen</PresentationFormat>
  <Paragraphs>540</Paragraphs>
  <Slides>151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151</vt:i4>
      </vt:variant>
    </vt:vector>
  </HeadingPairs>
  <TitlesOfParts>
    <vt:vector size="160"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121</cp:revision>
  <dcterms:created xsi:type="dcterms:W3CDTF">2022-07-13T11:51:49Z</dcterms:created>
  <dcterms:modified xsi:type="dcterms:W3CDTF">2025-01-03T10:50:47Z</dcterms:modified>
</cp:coreProperties>
</file>