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7"/>
  </p:notesMasterIdLst>
  <p:sldIdLst>
    <p:sldId id="4487" r:id="rId2"/>
    <p:sldId id="3363" r:id="rId3"/>
    <p:sldId id="4919" r:id="rId4"/>
    <p:sldId id="5142" r:id="rId5"/>
    <p:sldId id="5143" r:id="rId6"/>
    <p:sldId id="5144" r:id="rId7"/>
    <p:sldId id="5145" r:id="rId8"/>
    <p:sldId id="4320" r:id="rId9"/>
    <p:sldId id="4321"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5134" r:id="rId35"/>
    <p:sldId id="5141" r:id="rId36"/>
    <p:sldId id="3290" r:id="rId37"/>
    <p:sldId id="3292" r:id="rId38"/>
    <p:sldId id="4488" r:id="rId39"/>
    <p:sldId id="3259" r:id="rId40"/>
    <p:sldId id="3297" r:id="rId41"/>
    <p:sldId id="3320" r:id="rId42"/>
    <p:sldId id="4496" r:id="rId43"/>
    <p:sldId id="4497" r:id="rId44"/>
    <p:sldId id="3246" r:id="rId45"/>
    <p:sldId id="3260" r:id="rId46"/>
    <p:sldId id="3303" r:id="rId47"/>
    <p:sldId id="3338" r:id="rId48"/>
    <p:sldId id="5131" r:id="rId49"/>
    <p:sldId id="5132" r:id="rId50"/>
    <p:sldId id="5140" r:id="rId51"/>
    <p:sldId id="1378" r:id="rId52"/>
    <p:sldId id="4482" r:id="rId53"/>
    <p:sldId id="4553" r:id="rId54"/>
    <p:sldId id="4736" r:id="rId55"/>
    <p:sldId id="4737" r:id="rId56"/>
    <p:sldId id="4738" r:id="rId57"/>
    <p:sldId id="4739" r:id="rId58"/>
    <p:sldId id="4960" r:id="rId59"/>
    <p:sldId id="3408" r:id="rId60"/>
    <p:sldId id="3424" r:id="rId61"/>
    <p:sldId id="4966" r:id="rId62"/>
    <p:sldId id="4249" r:id="rId63"/>
    <p:sldId id="4967" r:id="rId64"/>
    <p:sldId id="5109" r:id="rId65"/>
    <p:sldId id="5110" r:id="rId66"/>
    <p:sldId id="5111" r:id="rId67"/>
    <p:sldId id="5112" r:id="rId68"/>
    <p:sldId id="5113" r:id="rId69"/>
    <p:sldId id="5114" r:id="rId70"/>
    <p:sldId id="5116" r:id="rId71"/>
    <p:sldId id="4483" r:id="rId72"/>
    <p:sldId id="3784" r:id="rId73"/>
    <p:sldId id="3785" r:id="rId74"/>
    <p:sldId id="3786" r:id="rId75"/>
    <p:sldId id="4322" r:id="rId76"/>
    <p:sldId id="3788" r:id="rId77"/>
    <p:sldId id="3789" r:id="rId78"/>
    <p:sldId id="3790" r:id="rId79"/>
    <p:sldId id="3791" r:id="rId80"/>
    <p:sldId id="3792" r:id="rId81"/>
    <p:sldId id="3793" r:id="rId82"/>
    <p:sldId id="3794" r:id="rId83"/>
    <p:sldId id="5148" r:id="rId84"/>
    <p:sldId id="5149" r:id="rId85"/>
    <p:sldId id="5150" r:id="rId86"/>
    <p:sldId id="5151" r:id="rId87"/>
    <p:sldId id="5152" r:id="rId88"/>
    <p:sldId id="5153" r:id="rId89"/>
    <p:sldId id="5154" r:id="rId90"/>
    <p:sldId id="5155" r:id="rId91"/>
    <p:sldId id="5156" r:id="rId92"/>
    <p:sldId id="5157" r:id="rId93"/>
    <p:sldId id="5158" r:id="rId94"/>
    <p:sldId id="5159" r:id="rId95"/>
    <p:sldId id="5160" r:id="rId96"/>
    <p:sldId id="3887" r:id="rId97"/>
    <p:sldId id="5146" r:id="rId98"/>
    <p:sldId id="5147" r:id="rId99"/>
    <p:sldId id="4982" r:id="rId100"/>
    <p:sldId id="5250" r:id="rId101"/>
    <p:sldId id="5251" r:id="rId102"/>
    <p:sldId id="5252" r:id="rId103"/>
    <p:sldId id="3844" r:id="rId104"/>
    <p:sldId id="4330" r:id="rId105"/>
    <p:sldId id="4484" r:id="rId106"/>
    <p:sldId id="5138" r:id="rId107"/>
    <p:sldId id="5139" r:id="rId108"/>
    <p:sldId id="4948" r:id="rId109"/>
    <p:sldId id="5056" r:id="rId110"/>
    <p:sldId id="5057" r:id="rId111"/>
    <p:sldId id="5058" r:id="rId112"/>
    <p:sldId id="5059" r:id="rId113"/>
    <p:sldId id="5060" r:id="rId114"/>
    <p:sldId id="5130" r:id="rId115"/>
    <p:sldId id="5087" r:id="rId116"/>
    <p:sldId id="5088" r:id="rId117"/>
    <p:sldId id="5089" r:id="rId118"/>
    <p:sldId id="5090" r:id="rId119"/>
    <p:sldId id="5091" r:id="rId120"/>
    <p:sldId id="5092" r:id="rId121"/>
    <p:sldId id="5093" r:id="rId122"/>
    <p:sldId id="5094" r:id="rId123"/>
    <p:sldId id="5095" r:id="rId124"/>
    <p:sldId id="5096" r:id="rId125"/>
    <p:sldId id="5097" r:id="rId126"/>
    <p:sldId id="5098" r:id="rId127"/>
    <p:sldId id="5099" r:id="rId128"/>
    <p:sldId id="5076" r:id="rId129"/>
    <p:sldId id="4951" r:id="rId130"/>
    <p:sldId id="4952" r:id="rId131"/>
    <p:sldId id="4953" r:id="rId132"/>
    <p:sldId id="4954" r:id="rId133"/>
    <p:sldId id="5253" r:id="rId134"/>
    <p:sldId id="3835" r:id="rId135"/>
    <p:sldId id="3897" r:id="rId1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700D36-E6ED-4035-9356-965FF562258B}" type="datetimeFigureOut">
              <a:rPr lang="en-US" smtClean="0"/>
              <a:t>03-Jan-25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27C23C-62A4-40A3-B34A-B7E79E122D27}" type="slidenum">
              <a:rPr lang="en-US" smtClean="0"/>
              <a:t>‹#›</a:t>
            </a:fld>
            <a:endParaRPr lang="en-US"/>
          </a:p>
        </p:txBody>
      </p:sp>
    </p:spTree>
    <p:extLst>
      <p:ext uri="{BB962C8B-B14F-4D97-AF65-F5344CB8AC3E}">
        <p14:creationId xmlns:p14="http://schemas.microsoft.com/office/powerpoint/2010/main" val="2127146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2021: Christmas Celebrations in your City - FabHotels">
            <a:extLst>
              <a:ext uri="{FF2B5EF4-FFF2-40B4-BE49-F238E27FC236}">
                <a16:creationId xmlns:a16="http://schemas.microsoft.com/office/drawing/2014/main" id="{2E2F4C44-9063-2EB6-0CA6-1273E8326E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5FDB1C0-F53E-D7F6-B4BC-75D38C6E1BF0}"/>
              </a:ext>
            </a:extLst>
          </p:cNvPr>
          <p:cNvSpPr txBox="1"/>
          <p:nvPr/>
        </p:nvSpPr>
        <p:spPr>
          <a:xfrm>
            <a:off x="1" y="1657326"/>
            <a:ext cx="7243482" cy="2631490"/>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கிறிஸ்து </a:t>
            </a: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பிறப்புக்</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காலம் </a:t>
            </a: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சனவரி</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4</a:t>
            </a:r>
          </a:p>
        </p:txBody>
      </p:sp>
      <p:pic>
        <p:nvPicPr>
          <p:cNvPr id="1028" name="Picture 4">
            <a:extLst>
              <a:ext uri="{FF2B5EF4-FFF2-40B4-BE49-F238E27FC236}">
                <a16:creationId xmlns:a16="http://schemas.microsoft.com/office/drawing/2014/main" id="{A9BF2DD6-92A8-B7E5-CC9C-1AA401672F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870" t="2306" b="7392"/>
          <a:stretch/>
        </p:blipFill>
        <p:spPr bwMode="auto">
          <a:xfrm>
            <a:off x="9412942" y="1385119"/>
            <a:ext cx="2118847" cy="4087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665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முன்னும்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இருந்தார்;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553327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53036"/>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உயிர்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நண்பர்களே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சொந்தங்களே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ஒன்றுகூடியே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உண்மை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விடுதலையை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சுவாசிக்கவே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இறைமகன்</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பிறந்துள்ளார்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உள்ள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தேவனுக்கே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மகிமை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மண்ணில் நல்ல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மாந்தருக்கே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அமைதி (2)</a:t>
            </a:r>
          </a:p>
        </p:txBody>
      </p:sp>
    </p:spTree>
    <p:extLst>
      <p:ext uri="{BB962C8B-B14F-4D97-AF65-F5344CB8AC3E}">
        <p14:creationId xmlns:p14="http://schemas.microsoft.com/office/powerpoint/2010/main" val="2170124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58589"/>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சின்ன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பாலகனின்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கொஞ்சும்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சிரிப்பதையும்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மகிழ்ந்திடுதே</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துன்ப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துயரங்களும்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தொல்லை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கவலைகளும்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மாய்ந்திடுதே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நண்பரே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உண்மை விடுதலை அடைந்திடவே-2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உள்ள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தேவனுக்கே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மகிமை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மண்ணில் நல்ல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மாந்தருக்கே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அமைதி (2)</a:t>
            </a:r>
          </a:p>
        </p:txBody>
      </p:sp>
    </p:spTree>
    <p:extLst>
      <p:ext uri="{BB962C8B-B14F-4D97-AF65-F5344CB8AC3E}">
        <p14:creationId xmlns:p14="http://schemas.microsoft.com/office/powerpoint/2010/main" val="908057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53036"/>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உயிர்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நண்பர்களே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சொந்தங்களே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ஒன்றுகூடியே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உண்மை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விடுதலையை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சுவாசிக்கவே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இறைமகன்</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பிறந்துள்ளார்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உள்ள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தேவனுக்கே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மகிமை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மண்ணில் நல்ல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மாந்தருக்கே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அமைதி (2)</a:t>
            </a:r>
          </a:p>
        </p:txBody>
      </p:sp>
    </p:spTree>
    <p:extLst>
      <p:ext uri="{BB962C8B-B14F-4D97-AF65-F5344CB8AC3E}">
        <p14:creationId xmlns:p14="http://schemas.microsoft.com/office/powerpoint/2010/main" val="1524862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5483"/>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கண்ணில்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கருணையும்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மண்ணில் அமைதியும்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இதயம் அவர்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தரவே</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தேவனவர்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நம்மில்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நிறைந்துவிட்டால்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புதுவிடியல்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நண்பரே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உண்மை விடுதலை அடைந்திடவே-2</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உள்ள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தேவனுக்கே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மகிமை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மண்ணில் நல்ல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மாந்தருக்கே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அமைதி (2)</a:t>
            </a:r>
          </a:p>
        </p:txBody>
      </p:sp>
    </p:spTree>
    <p:extLst>
      <p:ext uri="{BB962C8B-B14F-4D97-AF65-F5344CB8AC3E}">
        <p14:creationId xmlns:p14="http://schemas.microsoft.com/office/powerpoint/2010/main" val="1457148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53036"/>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உயிர்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நண்பர்களே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சொந்தங்களே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ஒன்றுகூடியே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உண்மை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விடுதலையை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சுவாசிக்கவே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இறைமகன்</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பிறந்துள்ளார்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உள்ள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தேவனுக்கே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மகிமை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மண்ணில் நல்ல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மாந்தருக்கே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அமைதி (2)</a:t>
            </a:r>
          </a:p>
        </p:txBody>
      </p:sp>
    </p:spTree>
    <p:extLst>
      <p:ext uri="{BB962C8B-B14F-4D97-AF65-F5344CB8AC3E}">
        <p14:creationId xmlns:p14="http://schemas.microsoft.com/office/powerpoint/2010/main" val="2284426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மக்களுக்கு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தொடங்கியுள்ள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உறுதியாய் இருந்து தங்களுக்கு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வாக்களிக்கப்பட்ட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வழிநடத்துதலால்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477789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வாழ்ந்து ஆட்சி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9165846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எவரும் பாவம்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செய்வதில்லை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முதல்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திருமுகத்திலிருந்து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3: 7-10</a:t>
            </a:r>
          </a:p>
        </p:txBody>
      </p:sp>
    </p:spTree>
    <p:extLst>
      <p:ext uri="{BB962C8B-B14F-4D97-AF65-F5344CB8AC3E}">
        <p14:creationId xmlns:p14="http://schemas.microsoft.com/office/powerpoint/2010/main" val="156103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எவரும்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நெறிதவறச்செய்ய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நேர்மையாளராய்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இருப்பதுபோல்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செயல்படுபவர்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நேர்மையாளராய்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இருக்கின்றார். பாவம் செய்து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அலகையைச்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சார்ந்தவர்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தொடக்கத்திலிருந்தே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 வருகிறது. ஆகவே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அலகையின்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தொலைக்கவே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105227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எவரும் பாவம்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செய்வதில்லை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கடவுளின் இயல்பு அவரிடம் இருக்கிறது.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பிறந்தவராயிருப்பதால்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அவரால் பாவம் செய்ய இயலாது.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செயல்படாதவரும்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சகோதரர்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சகோதரிகளிடம்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செலுத்தாதவரும்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வந்தவர்களல்ல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இதனால்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அலகையின்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புலப்படும்.</a:t>
            </a:r>
          </a:p>
        </p:txBody>
      </p:sp>
    </p:spTree>
    <p:extLst>
      <p:ext uri="{BB962C8B-B14F-4D97-AF65-F5344CB8AC3E}">
        <p14:creationId xmlns:p14="http://schemas.microsoft.com/office/powerpoint/2010/main" val="14069018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98: 1. 7-8. 9 (பல்லவி: 3</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மாந்தர் அனைவரும் நம் கடவுள்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8197003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புதியதொரு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அவருக்கு வெற்றியை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அளித்துள்ளன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மாந்தர் அனைவரும் நம் கடவுள்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810102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நிறைந்தவையும்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உறைபவையும்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முழங்கிடுக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மாந்தர் அனைவரும் நம் கடவுள்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7667514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ஆண்டவர் முன்னிலையில் மகிழ்ந்து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 வழங்க வருகின்றார்;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நேர்மையுடன் ஆட்சி செய்வார்.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மாந்தர் அனைவரும் நம் கடவுள்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205933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 1-2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பலமுறை,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பலவகைகளில்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முற்காலத்தில்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வழியாக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மூதாதையரிடம்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பேசிய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மகன் வழியாக நம்மிடம்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பேசியுள்ளார்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அல்லேலூயா.</a:t>
            </a:r>
          </a:p>
        </p:txBody>
      </p:sp>
    </p:spTree>
    <p:extLst>
      <p:ext uri="{BB962C8B-B14F-4D97-AF65-F5344CB8AC3E}">
        <p14:creationId xmlns:p14="http://schemas.microsoft.com/office/powerpoint/2010/main" val="4217561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யோவான்</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35-42</a:t>
            </a:r>
          </a:p>
        </p:txBody>
      </p:sp>
    </p:spTree>
    <p:extLst>
      <p:ext uri="{BB962C8B-B14F-4D97-AF65-F5344CB8AC3E}">
        <p14:creationId xmlns:p14="http://schemas.microsoft.com/office/powerpoint/2010/main" val="987080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இருவருடன்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பெத்தானியாவில்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நின்றுகொண்டிருந்தார்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நடந்து சென்று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கூர்ந்து பார்த்து, “இதோ!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இருவரும்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பின்தொடர்ந்தனர்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தொடர்வதைக்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“என்ன தேடுகிறீர்கள்?” என்று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அவர்களிடம் கேட்டார்.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எங்கே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தங்கியிருக்கிறீர்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‘போதகர்’ என்பது பொருள். அவர் அவர்களிடம்,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 அவர்களும் சென்று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தங்கியிருந்த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பார்த்தார்கள். அப்போது ஏறக்குறைய மாலை நான்கு மணி. அன்று அவர்கள் அவரோடு தங்கினார்கள்.</a:t>
            </a:r>
          </a:p>
        </p:txBody>
      </p:sp>
    </p:spTree>
    <p:extLst>
      <p:ext uri="{BB962C8B-B14F-4D97-AF65-F5344CB8AC3E}">
        <p14:creationId xmlns:p14="http://schemas.microsoft.com/office/powerpoint/2010/main" val="28297704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பின்தொடர்ந்த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இருவருள்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ஒருவர்.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சகோதரர். அவர் போய் முதலில்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பெற்றவர்’ என்பது பொருள். பின்பு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அழைத்து வந்தார்.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கூர்ந்து பார்த்து,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7789992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எனப்படுவாய்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என்றால் ‘பாறை’ என்பது பொருள்.</a:t>
            </a:r>
          </a:p>
        </p:txBody>
      </p:sp>
    </p:spTree>
    <p:extLst>
      <p:ext uri="{BB962C8B-B14F-4D97-AF65-F5344CB8AC3E}">
        <p14:creationId xmlns:p14="http://schemas.microsoft.com/office/powerpoint/2010/main" val="21568452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தருனமன்றோ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முழுதும்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காயத்த</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நேயம் 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0337544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மகனை தந்த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காணிக்கையாக்கி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நறுமண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 2 </a:t>
            </a:r>
          </a:p>
        </p:txBody>
      </p:sp>
    </p:spTree>
    <p:extLst>
      <p:ext uri="{BB962C8B-B14F-4D97-AF65-F5344CB8AC3E}">
        <p14:creationId xmlns:p14="http://schemas.microsoft.com/office/powerpoint/2010/main" val="33445935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தருனமன்றோ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முழுதும்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காயத்த</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நேயம் 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655853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அடிமை என்று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கைம்பெண்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 2</a:t>
            </a:r>
          </a:p>
        </p:txBody>
      </p:sp>
    </p:spTree>
    <p:extLst>
      <p:ext uri="{BB962C8B-B14F-4D97-AF65-F5344CB8AC3E}">
        <p14:creationId xmlns:p14="http://schemas.microsoft.com/office/powerpoint/2010/main" val="34158005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தருனமன்றோ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முழுதும்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காயத்தலும்பால்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நேயம் 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1810792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பரிமாற்றங்களை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ஏற்படுத்தும்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தந்தவற்றையே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466701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வாக்கு மனிதர் ஆனார் எனும் மறைநிகழ்வின் வாயிலாக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மாட்சியின் ஒளி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மனக் கண்களுக்குப் புதிதாய் ஒளி வீசியது.</a:t>
            </a:r>
          </a:p>
        </p:txBody>
      </p:sp>
    </p:spTree>
    <p:extLst>
      <p:ext uri="{BB962C8B-B14F-4D97-AF65-F5344CB8AC3E}">
        <p14:creationId xmlns:p14="http://schemas.microsoft.com/office/powerpoint/2010/main" val="16277321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அவரில் நாங்கள் கடவுளைக் கண்கூடாய்க் காண்கின்றோம்;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கண் காணாதவை மீதுள்ள அன்பினால்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ஆட்கொள்ளப்படுகின்றோம்.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 தூயவர்.</a:t>
            </a:r>
          </a:p>
        </p:txBody>
      </p:sp>
    </p:spTree>
    <p:extLst>
      <p:ext uri="{BB962C8B-B14F-4D97-AF65-F5344CB8AC3E}">
        <p14:creationId xmlns:p14="http://schemas.microsoft.com/office/powerpoint/2010/main" val="23153149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527365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 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எவ்விடத்திலும்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a:t>
            </a:r>
          </a:p>
        </p:txBody>
      </p:sp>
    </p:spTree>
    <p:extLst>
      <p:ext uri="{BB962C8B-B14F-4D97-AF65-F5344CB8AC3E}">
        <p14:creationId xmlns:p14="http://schemas.microsoft.com/office/powerpoint/2010/main" val="16345076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இறை இயல்பில் கண்ணுக்குப் புலப்படாத கிறிஸ்து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இயல்பில் காணத்தக்கவராக,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வணக்கத்துக்கு உரிய மறைநிகழ்வாகிய இப்பெருவிழாவில் தோன்றினார்;</a:t>
            </a:r>
          </a:p>
        </p:txBody>
      </p:sp>
    </p:spTree>
    <p:extLst>
      <p:ext uri="{BB962C8B-B14F-4D97-AF65-F5344CB8AC3E}">
        <p14:creationId xmlns:p14="http://schemas.microsoft.com/office/powerpoint/2010/main" val="31320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55762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காலங்களுக்கு முன்னரே உதித்தவராயினும்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காலத்துக்கு உட்பட்டு வாழத் தொடங்கினார்;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வீழ்ச்சியுற்ற எல்லாவற்றையும் தம்மில் எழுச்சி பெறச் செய்யவும்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படைப்புகள் அனைத்தையும் 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அழிவுற்ற மனிதரை விண்ணரசுக்கு மீண்டும் அழைத்துச் செல்லவும் திருவுளமானார்.</a:t>
            </a:r>
          </a:p>
          <a:p>
            <a:pPr algn="just">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நாங்கள் வானதூதர் அனைவரோடும் சேர்ந்து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 அக்களித்துக் கொண்டாடி,</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ஆர்ப்பரிப்பதாவது:</a:t>
            </a:r>
          </a:p>
        </p:txBody>
      </p:sp>
    </p:spTree>
    <p:extLst>
      <p:ext uri="{BB962C8B-B14F-4D97-AF65-F5344CB8AC3E}">
        <p14:creationId xmlns:p14="http://schemas.microsoft.com/office/powerpoint/2010/main" val="391818760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018965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தூயவரான தந்தையே, என்றுமுள்ள எல்லாம் வல்ல இறைவா, எங்கள் ஆண்டவராகிய கிறிஸ்து வழியாக எந்நாளும் எவ்விடத்திலும் நாங்கள் உமக்கு நன்றி செலுத்துவது மெய்யாகவே தகுதியும் நீதியும் ஆகும், எங்கள் கடமையும் மீட்புக்கு உரிய செயலும் ஆகும்.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மீட்புத் தரும் உறவுப் பரிமாற்றம்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 இன்று ஒளி வீசுகின்றது.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உமது வாக்கு வலுக்குறைந்த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இயல்பை எடுத்தபோது,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 </a:t>
            </a:r>
          </a:p>
        </p:txBody>
      </p:sp>
    </p:spTree>
    <p:extLst>
      <p:ext uri="{BB962C8B-B14F-4D97-AF65-F5344CB8AC3E}">
        <p14:creationId xmlns:p14="http://schemas.microsoft.com/office/powerpoint/2010/main" val="15006246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மனிதத்தன்மை முடிவில்லா மாட்சி பெறுவதோடல்லாமல்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வியப்புக்கு உரிய இந்த உறவு ஒன்றிப்பினால்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நிலைவாழ்வில் பங்குபெறுகின்றோம்.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நாங்கள்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 அக்களித்துக்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ஆர்ப்பரிப்பதாவது: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5195024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387138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121458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925536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25890616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3745395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197304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022158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5529682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42195776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613174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855000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616126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16886961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27581007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3:16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ஒரே மகன் மீது நம்பிக்கை கொள்ளும் எவரும்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பெறும் பொருட்டு, அந்த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அளிக்கும்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அளவுக்குக்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அன்புகூர்ந்தார்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12298693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1503843"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உனக்கொரு பாட்டு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அதை கேட்டு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தாலாட்டு உனக்கு</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ஆனந்தம் எனக்கு (2)</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அகஇருள்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நீக்கிடும்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வருவாய் இதயம் தருவேன் - 2</a:t>
            </a:r>
          </a:p>
        </p:txBody>
      </p:sp>
    </p:spTree>
    <p:extLst>
      <p:ext uri="{BB962C8B-B14F-4D97-AF65-F5344CB8AC3E}">
        <p14:creationId xmlns:p14="http://schemas.microsoft.com/office/powerpoint/2010/main" val="340317953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உனக்கொரு பாட்டு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அதை கேட்டு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தாலாட்டு உனக்கு</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ஆனந்தம் எனக்கு (2)</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தாழ்வினைக்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வருவாய் இதயம் தருவேன் - 2</a:t>
            </a:r>
          </a:p>
        </p:txBody>
      </p:sp>
    </p:spTree>
    <p:extLst>
      <p:ext uri="{BB962C8B-B14F-4D97-AF65-F5344CB8AC3E}">
        <p14:creationId xmlns:p14="http://schemas.microsoft.com/office/powerpoint/2010/main" val="34128069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74143355"/>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242801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just">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இம்மறை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நிகழ்வுகளின்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வாழ்வு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உறுதிபெறுவதாக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6253838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6644576"/>
          </a:xfrm>
          <a:prstGeom prst="rect">
            <a:avLst/>
          </a:prstGeom>
          <a:noFill/>
        </p:spPr>
        <p:txBody>
          <a:bodyPr wrap="square" rtlCol="0">
            <a:spAutoFit/>
          </a:bodyPr>
          <a:lstStyle/>
          <a:p>
            <a:pPr algn="just">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அமலோற்பவியே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அருள்நிறை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மாசறு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மாபரன்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gn="just">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வாழியவே</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அன்னையே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அமலியே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வாழியவே</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மாமரியே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மாதவளே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மாந்தர்களை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காப்பவளே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gn="just">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மனமகிழ்ந்து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பாடிடுவோம்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தினம் நினைந்து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பாடிடுவோம்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7648996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6644576"/>
          </a:xfrm>
          <a:prstGeom prst="rect">
            <a:avLst/>
          </a:prstGeom>
          <a:noFill/>
        </p:spPr>
        <p:txBody>
          <a:bodyPr wrap="square" rtlCol="0">
            <a:spAutoFit/>
          </a:bodyPr>
          <a:lstStyle/>
          <a:p>
            <a:pPr algn="just">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அமலோற்பவியே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அருள்நிறை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மாசறு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மாபரன்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gn="just">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வாழியவே</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அன்னையே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அமலியே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வாழியவே</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திருத்தாயே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மறைபோற்றும்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பேரெழிலே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மண்ணின்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ராக்கினியே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658835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பிறப்புப் பெருவிழாவிலிருந்து செய்யத்தக்க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புகழப்புகழ அமுதமான இயேசுவே! “மண்ணுலகில் தீ மூட்ட வந்தேன். அது இப்பொழுதே பற்றியெரிந்து கொண்டிருக்க வேண்டும் என்பதே என் விருப்பம்” என்று திருவுளம்பற்றினீரே; இம்மை நாட்டங்களில் மயங்கியுள்ள எங்கள் இதயங்களை உமது இறையன்பால் தெளிவிக்க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28426712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4433056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புகழப்புகழ அமுதமான இயேசுவே! “நானே உலகின் ஒளி!” என்று திருவுளம்பற்றினீரே; சாவின் நிழலிலும் பாவ இருளிலும் அமிழ்ந்திருக்கிற எங்களை ஒளிர்விக்க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68983347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8621759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புகழப்புகழ அமுதமான இயேசுவே! நாம் அனைத்துக்கும் சிறப்பான மாதிரியென்று திருவுளம் பற்றினீரே; எங்கள் செயல்களின் தொடக்கம், முடிவு எல்லாம் உமது திருவுளப்படி நடத்த நல்ல நேரத்திலே எங்கள் நடுவில் வந்திருப்பீராக. உமது திருப்பெயர் என்றென்றும் புகழப்படக் கடவது.- அருள்.</a:t>
            </a:r>
          </a:p>
        </p:txBody>
      </p:sp>
    </p:spTree>
    <p:extLst>
      <p:ext uri="{BB962C8B-B14F-4D97-AF65-F5344CB8AC3E}">
        <p14:creationId xmlns:p14="http://schemas.microsoft.com/office/powerpoint/2010/main" val="112047473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7797638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புகழப்புகழ அமுதமான இயேசுவே!  “உண்மையான திராட்சைச்செடி நானே!” என்று திருவுளம் பற்றினீரே; எங்களை நற்கொடிகளாக இந்தத் திவ்விய செடியிற் சேர்த்து, உத்தம பழங்களை விளைவிக்க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261552267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9832386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புகழப்புகழ அமுதமான இயேசுவே! “நல்ல ஆயன் நானே!” என்று திருவுளம்பற்றினீரே; கெட்டுப்போன மக்களாய் இருக்கும் எங்களை உமது பட்டியின் வழியாக நடத்திட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201531620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5016416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புகழப்புகழ அமுதமான இயேசுவே! “ஆடுகளுக்கு வாயில் நானே!” என்று திருவுளம்பற்றினீரே; உமது மந்தையின் சொந்த ஆடுகளாகிய எங்களை உமது விண்ணுலகக் கொட்டிலினுள் கூட்டிச் செல்ல நல்ல நேரத்திலே எங்கள் நடுவில் வந்திருப்பீராக. உமது திருப்பெயர் என்றென்றும் புகழப்படக் கடவது.- அருள்.</a:t>
            </a:r>
          </a:p>
        </p:txBody>
      </p:sp>
    </p:spTree>
    <p:extLst>
      <p:ext uri="{BB962C8B-B14F-4D97-AF65-F5344CB8AC3E}">
        <p14:creationId xmlns:p14="http://schemas.microsoft.com/office/powerpoint/2010/main" val="42360049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398554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புகழப்புகழ அமுதமான இயேசுவே! “வானிலிருந்து இறங்கி வந்த உலகுக்கு வாழ்வு அளிக்கும் உணவு நானே!” என்று திருவுளம்பற்றினீரே; இந்தத் திவ்விய உணவினால் எங்களைப் பலப்படுத்தி நடத்தியருள நல்ல நேரத்திலே எங்கள் நடுவில் வந்திருப்பீராக. உமது திருப்பெயர் என்றென்றும் புகழப்படக்கடவது.- அருள்.</a:t>
            </a:r>
          </a:p>
        </p:txBody>
      </p:sp>
    </p:spTree>
    <p:extLst>
      <p:ext uri="{BB962C8B-B14F-4D97-AF65-F5344CB8AC3E}">
        <p14:creationId xmlns:p14="http://schemas.microsoft.com/office/powerpoint/2010/main" val="803910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493854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புகழப்புகழ அமுதமான இயேசுவே! “வழியும், உண்மையும், வாழ்வும் நானே!” என்று திருவுளம் பற்றினீரே; எங்களை இந்தத் திவ்விய வழியிலே உண்மைப்படி முடிவில்லா வாழ்வுக்கு நடத்தியருள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24806160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9248487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புகழப்புகழ அமுதமான இயேசுவே! உலகில் நல்லுறவை நிலைநாட்ட வந்தீரே; எங்கள் இச்சைகளை அடக்கியாண்டு, உம்மோடும் பிறரோடும் அமைதியில் எங்களை நடத்தியருள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79465597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0270615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முன்மொழி</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 ஈடேற்றுபவரை நாம் அறியும்படி ஆண்டவர்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 முன்னால் தம் நீதி துலங்கச் செய்தார்.</a:t>
            </a:r>
          </a:p>
        </p:txBody>
      </p:sp>
    </p:spTree>
    <p:extLst>
      <p:ext uri="{BB962C8B-B14F-4D97-AF65-F5344CB8AC3E}">
        <p14:creationId xmlns:p14="http://schemas.microsoft.com/office/powerpoint/2010/main" val="39161284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செபிப்போமாக</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மீட்பின் ஊற்றாகிய இறைவா, எங்களைப் படைப்பின் சிகரமாகவும் மாண்புடையவர்களாகவும் வியத்தகு முறையில் படைத்து, உம் திருமகனின் பிறப்பால் எங்களை இன்னும் வியத்தகு முறையில் புதுப்படைப்பாக்கினீர். எங்கள் மனித இயல்பில் பங்கு கொண்ட உம் திருமகனின் இறை இயல்பில் நாங்களும் பங்கு கொண்டு, அவருடைய பிறப்பு விழாவின்</a:t>
            </a:r>
          </a:p>
        </p:txBody>
      </p:sp>
    </p:spTree>
    <p:extLst>
      <p:ext uri="{BB962C8B-B14F-4D97-AF65-F5344CB8AC3E}">
        <p14:creationId xmlns:p14="http://schemas.microsoft.com/office/powerpoint/2010/main" val="19661766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 நாங்கள் சொல்லாலும் செயலாலும் உலகெங்கும் பறைசாற்றச் செய்தருளும். எங்கள் ஆண்டவராகிய கிறிஸ்து வழியாக உம்மை மன்றாடுகிறோம். ஆமென்.</a:t>
            </a:r>
          </a:p>
        </p:txBody>
      </p:sp>
    </p:spTree>
    <p:extLst>
      <p:ext uri="{BB962C8B-B14F-4D97-AF65-F5344CB8AC3E}">
        <p14:creationId xmlns:p14="http://schemas.microsoft.com/office/powerpoint/2010/main" val="344005497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9521071" y="2097741"/>
            <a:ext cx="2359609" cy="2728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90358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9326</TotalTime>
  <Words>4484</Words>
  <Application>Microsoft Office PowerPoint</Application>
  <PresentationFormat>Widescreen</PresentationFormat>
  <Paragraphs>509</Paragraphs>
  <Slides>135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135</vt:i4>
      </vt:variant>
    </vt:vector>
  </HeadingPairs>
  <TitlesOfParts>
    <vt:vector size="144"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108</cp:revision>
  <dcterms:created xsi:type="dcterms:W3CDTF">2022-07-13T11:51:49Z</dcterms:created>
  <dcterms:modified xsi:type="dcterms:W3CDTF">2025-01-03T10:54:51Z</dcterms:modified>
</cp:coreProperties>
</file>