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2"/>
  </p:notesMasterIdLst>
  <p:sldIdLst>
    <p:sldId id="4487" r:id="rId2"/>
    <p:sldId id="3342" r:id="rId3"/>
    <p:sldId id="5133" r:id="rId4"/>
    <p:sldId id="5119" r:id="rId5"/>
    <p:sldId id="5117" r:id="rId6"/>
    <p:sldId id="5120" r:id="rId7"/>
    <p:sldId id="4320" r:id="rId8"/>
    <p:sldId id="4321" r:id="rId9"/>
    <p:sldId id="3363"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134" r:id="rId35"/>
    <p:sldId id="3290" r:id="rId36"/>
    <p:sldId id="3292" r:id="rId37"/>
    <p:sldId id="4488" r:id="rId38"/>
    <p:sldId id="4489" r:id="rId39"/>
    <p:sldId id="3259" r:id="rId40"/>
    <p:sldId id="3297" r:id="rId41"/>
    <p:sldId id="3320" r:id="rId42"/>
    <p:sldId id="4496" r:id="rId43"/>
    <p:sldId id="4497" r:id="rId44"/>
    <p:sldId id="3246" r:id="rId45"/>
    <p:sldId id="3260" r:id="rId46"/>
    <p:sldId id="3303" r:id="rId47"/>
    <p:sldId id="3338" r:id="rId48"/>
    <p:sldId id="5131" r:id="rId49"/>
    <p:sldId id="5132" r:id="rId50"/>
    <p:sldId id="1378" r:id="rId51"/>
    <p:sldId id="5079" r:id="rId52"/>
    <p:sldId id="3584" r:id="rId53"/>
    <p:sldId id="5122" r:id="rId54"/>
    <p:sldId id="5123" r:id="rId55"/>
    <p:sldId id="5124" r:id="rId56"/>
    <p:sldId id="5135" r:id="rId57"/>
    <p:sldId id="4960" r:id="rId58"/>
    <p:sldId id="3408" r:id="rId59"/>
    <p:sldId id="3424" r:id="rId60"/>
    <p:sldId id="4966" r:id="rId61"/>
    <p:sldId id="4249" r:id="rId62"/>
    <p:sldId id="4967" r:id="rId63"/>
    <p:sldId id="5109" r:id="rId64"/>
    <p:sldId id="5110" r:id="rId65"/>
    <p:sldId id="5111" r:id="rId66"/>
    <p:sldId id="5112" r:id="rId67"/>
    <p:sldId id="5113" r:id="rId68"/>
    <p:sldId id="5114" r:id="rId69"/>
    <p:sldId id="5116" r:id="rId70"/>
    <p:sldId id="4483" r:id="rId71"/>
    <p:sldId id="3784" r:id="rId72"/>
    <p:sldId id="3785" r:id="rId73"/>
    <p:sldId id="3786" r:id="rId74"/>
    <p:sldId id="4322" r:id="rId75"/>
    <p:sldId id="3788" r:id="rId76"/>
    <p:sldId id="3789" r:id="rId77"/>
    <p:sldId id="3790" r:id="rId78"/>
    <p:sldId id="3791" r:id="rId79"/>
    <p:sldId id="3792" r:id="rId80"/>
    <p:sldId id="3793" r:id="rId81"/>
    <p:sldId id="3794" r:id="rId82"/>
    <p:sldId id="5257" r:id="rId83"/>
    <p:sldId id="5258" r:id="rId84"/>
    <p:sldId id="5259" r:id="rId85"/>
    <p:sldId id="5260" r:id="rId86"/>
    <p:sldId id="5261" r:id="rId87"/>
    <p:sldId id="5262" r:id="rId88"/>
    <p:sldId id="5263" r:id="rId89"/>
    <p:sldId id="5264" r:id="rId90"/>
    <p:sldId id="5265" r:id="rId91"/>
    <p:sldId id="5266" r:id="rId92"/>
    <p:sldId id="5267" r:id="rId93"/>
    <p:sldId id="5268" r:id="rId94"/>
    <p:sldId id="5269" r:id="rId95"/>
    <p:sldId id="3887" r:id="rId96"/>
    <p:sldId id="4580" r:id="rId97"/>
    <p:sldId id="5136" r:id="rId98"/>
    <p:sldId id="5137" r:id="rId99"/>
    <p:sldId id="5138" r:id="rId100"/>
    <p:sldId id="5139" r:id="rId101"/>
    <p:sldId id="5255" r:id="rId102"/>
    <p:sldId id="5256" r:id="rId103"/>
    <p:sldId id="4964" r:id="rId104"/>
    <p:sldId id="4965" r:id="rId105"/>
    <p:sldId id="3844" r:id="rId106"/>
    <p:sldId id="4330" r:id="rId107"/>
    <p:sldId id="4484" r:id="rId108"/>
    <p:sldId id="3651" r:id="rId109"/>
    <p:sldId id="3810" r:id="rId110"/>
    <p:sldId id="3811" r:id="rId111"/>
    <p:sldId id="3812" r:id="rId112"/>
    <p:sldId id="3813" r:id="rId113"/>
    <p:sldId id="4948" r:id="rId114"/>
    <p:sldId id="5056" r:id="rId115"/>
    <p:sldId id="5057" r:id="rId116"/>
    <p:sldId id="5058" r:id="rId117"/>
    <p:sldId id="5059" r:id="rId118"/>
    <p:sldId id="5060" r:id="rId119"/>
    <p:sldId id="5130" r:id="rId120"/>
    <p:sldId id="5087" r:id="rId121"/>
    <p:sldId id="5088" r:id="rId122"/>
    <p:sldId id="5089" r:id="rId123"/>
    <p:sldId id="5090" r:id="rId124"/>
    <p:sldId id="5091" r:id="rId125"/>
    <p:sldId id="5092" r:id="rId126"/>
    <p:sldId id="5093" r:id="rId127"/>
    <p:sldId id="5094" r:id="rId128"/>
    <p:sldId id="5095" r:id="rId129"/>
    <p:sldId id="5096" r:id="rId130"/>
    <p:sldId id="5097" r:id="rId131"/>
    <p:sldId id="5098" r:id="rId132"/>
    <p:sldId id="5099" r:id="rId133"/>
    <p:sldId id="5076" r:id="rId134"/>
    <p:sldId id="4147" r:id="rId135"/>
    <p:sldId id="3691" r:id="rId136"/>
    <p:sldId id="3692" r:id="rId137"/>
    <p:sldId id="3693" r:id="rId138"/>
    <p:sldId id="5140" r:id="rId139"/>
    <p:sldId id="3835" r:id="rId140"/>
    <p:sldId id="3897" r:id="rId1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00D36-E6ED-4035-9356-965FF562258B}" type="datetimeFigureOut">
              <a:rPr lang="en-US" smtClean="0"/>
              <a:t>03-Jan-25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7C23C-62A4-40A3-B34A-B7E79E122D27}" type="slidenum">
              <a:rPr lang="en-US" smtClean="0"/>
              <a:t>‹#›</a:t>
            </a:fld>
            <a:endParaRPr lang="en-US"/>
          </a:p>
        </p:txBody>
      </p:sp>
    </p:spTree>
    <p:extLst>
      <p:ext uri="{BB962C8B-B14F-4D97-AF65-F5344CB8AC3E}">
        <p14:creationId xmlns:p14="http://schemas.microsoft.com/office/powerpoint/2010/main" val="2127146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108</a:t>
            </a:fld>
            <a:endParaRPr lang="en-IN"/>
          </a:p>
        </p:txBody>
      </p:sp>
    </p:spTree>
    <p:extLst>
      <p:ext uri="{BB962C8B-B14F-4D97-AF65-F5344CB8AC3E}">
        <p14:creationId xmlns:p14="http://schemas.microsoft.com/office/powerpoint/2010/main" val="3244427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109</a:t>
            </a:fld>
            <a:endParaRPr lang="en-IN"/>
          </a:p>
        </p:txBody>
      </p:sp>
    </p:spTree>
    <p:extLst>
      <p:ext uri="{BB962C8B-B14F-4D97-AF65-F5344CB8AC3E}">
        <p14:creationId xmlns:p14="http://schemas.microsoft.com/office/powerpoint/2010/main" val="120874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110</a:t>
            </a:fld>
            <a:endParaRPr lang="en-IN"/>
          </a:p>
        </p:txBody>
      </p:sp>
    </p:spTree>
    <p:extLst>
      <p:ext uri="{BB962C8B-B14F-4D97-AF65-F5344CB8AC3E}">
        <p14:creationId xmlns:p14="http://schemas.microsoft.com/office/powerpoint/2010/main" val="3678894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111</a:t>
            </a:fld>
            <a:endParaRPr lang="en-IN"/>
          </a:p>
        </p:txBody>
      </p:sp>
    </p:spTree>
    <p:extLst>
      <p:ext uri="{BB962C8B-B14F-4D97-AF65-F5344CB8AC3E}">
        <p14:creationId xmlns:p14="http://schemas.microsoft.com/office/powerpoint/2010/main" val="3102155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112</a:t>
            </a:fld>
            <a:endParaRPr lang="en-IN"/>
          </a:p>
        </p:txBody>
      </p:sp>
    </p:spTree>
    <p:extLst>
      <p:ext uri="{BB962C8B-B14F-4D97-AF65-F5344CB8AC3E}">
        <p14:creationId xmlns:p14="http://schemas.microsoft.com/office/powerpoint/2010/main" val="2793963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
        <p:nvSpPr>
          <p:cNvPr id="7" name="Rectangle: Rounded Corners 6">
            <a:extLst>
              <a:ext uri="{FF2B5EF4-FFF2-40B4-BE49-F238E27FC236}">
                <a16:creationId xmlns:a16="http://schemas.microsoft.com/office/drawing/2014/main" id="{7CD43B4F-F62C-3938-8EC5-1F8ECF5F64D7}"/>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021: Christmas Celebrations in your City - FabHotels">
            <a:extLst>
              <a:ext uri="{FF2B5EF4-FFF2-40B4-BE49-F238E27FC236}">
                <a16:creationId xmlns:a16="http://schemas.microsoft.com/office/drawing/2014/main" id="{2E2F4C44-9063-2EB6-0CA6-1273E8326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5FDB1C0-F53E-D7F6-B4BC-75D38C6E1BF0}"/>
              </a:ext>
            </a:extLst>
          </p:cNvPr>
          <p:cNvSpPr txBox="1"/>
          <p:nvPr/>
        </p:nvSpPr>
        <p:spPr>
          <a:xfrm>
            <a:off x="1" y="1657326"/>
            <a:ext cx="7243482"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கிறிஸ்து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பிறப்புக்</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காலம்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சனவரி</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3</a:t>
            </a:r>
          </a:p>
        </p:txBody>
      </p:sp>
      <p:pic>
        <p:nvPicPr>
          <p:cNvPr id="1028" name="Picture 4">
            <a:extLst>
              <a:ext uri="{FF2B5EF4-FFF2-40B4-BE49-F238E27FC236}">
                <a16:creationId xmlns:a16="http://schemas.microsoft.com/office/drawing/2014/main" id="{A9BF2DD6-92A8-B7E5-CC9C-1AA401672F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70" t="2306" b="7392"/>
          <a:stretch/>
        </p:blipFill>
        <p:spPr bwMode="auto">
          <a:xfrm>
            <a:off x="9412942" y="1385119"/>
            <a:ext cx="2118847" cy="4087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66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20621"/>
            <a:ext cx="12192000" cy="5016758"/>
          </a:xfrm>
          <a:prstGeom prst="rect">
            <a:avLst/>
          </a:prstGeom>
          <a:noFill/>
        </p:spPr>
        <p:txBody>
          <a:bodyPr wrap="square" rtlCol="0">
            <a:spAutoFit/>
          </a:bodyPr>
          <a:lstStyle/>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சந்நிதி வாருங்களே </a:t>
            </a:r>
            <a:endParaRPr lang="en-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 ஆனந்தமுடனே பாடுங்களே</a:t>
            </a: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en-IN" sz="40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பிறப்பி</a:t>
            </a: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ல் மகிழுங்களே - இந்த</a:t>
            </a: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இகமதில் நாளும் முழங்குங்களே - வாருங்களே</a:t>
            </a:r>
          </a:p>
        </p:txBody>
      </p:sp>
    </p:spTree>
    <p:extLst>
      <p:ext uri="{BB962C8B-B14F-4D97-AF65-F5344CB8AC3E}">
        <p14:creationId xmlns:p14="http://schemas.microsoft.com/office/powerpoint/2010/main" val="2651786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உள்ளங்கள் மகிழும் உறவுகள் மலரும்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அன்பில் வாழ்ந்து வந்தால்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அடுத்தவர் நலனில் நாட்டமே கொண்டால்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வழியினில் நடந்திடலாம்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குறைகளைக் காணாமல் பிறரை ஏற்றால்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 அவரில் கண்டிடலாம்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இறைப்பணி தொடர இறையாட்சி மலர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இணைந்திடுவோம் நாம் இறைவனிலே (2)</a:t>
            </a:r>
          </a:p>
        </p:txBody>
      </p:sp>
    </p:spTree>
    <p:extLst>
      <p:ext uri="{BB962C8B-B14F-4D97-AF65-F5344CB8AC3E}">
        <p14:creationId xmlns:p14="http://schemas.microsoft.com/office/powerpoint/2010/main" val="2166706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20621"/>
            <a:ext cx="12192000" cy="5016758"/>
          </a:xfrm>
          <a:prstGeom prst="rect">
            <a:avLst/>
          </a:prstGeom>
          <a:noFill/>
        </p:spPr>
        <p:txBody>
          <a:bodyPr wrap="square" rtlCol="0">
            <a:spAutoFit/>
          </a:bodyPr>
          <a:lstStyle/>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சந்நிதி வாருங்களே </a:t>
            </a:r>
            <a:endParaRPr lang="en-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 ஆனந்தமுடனே பாடுங்களே</a:t>
            </a: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en-IN" sz="40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பிறப்பி</a:t>
            </a: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ல் மகிழுங்களே - இந்த</a:t>
            </a: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இகமதில் நாளும் முழங்குங்களே - வாருங்களே</a:t>
            </a:r>
          </a:p>
        </p:txBody>
      </p:sp>
    </p:spTree>
    <p:extLst>
      <p:ext uri="{BB962C8B-B14F-4D97-AF65-F5344CB8AC3E}">
        <p14:creationId xmlns:p14="http://schemas.microsoft.com/office/powerpoint/2010/main" val="3037800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சாதிகள் இல்லை பேதங்கள் இல்லை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இயேசு வருகையிலே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நீதியும் உண்டு சமத்துவம் உண்டு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வாழும் சமூகத்திலே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 கடவுள் என்பதை உணர்ந்தால்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இனிய உலகம் படைத்திடலாம்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குழந்தை இயேசு உள்ளத்தில் பிறந்தால்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புதிய பிறவியாய் வாழ்ந்திடலாம் (2)</a:t>
            </a:r>
          </a:p>
        </p:txBody>
      </p:sp>
    </p:spTree>
    <p:extLst>
      <p:ext uri="{BB962C8B-B14F-4D97-AF65-F5344CB8AC3E}">
        <p14:creationId xmlns:p14="http://schemas.microsoft.com/office/powerpoint/2010/main" val="1864711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20621"/>
            <a:ext cx="12192000" cy="5016758"/>
          </a:xfrm>
          <a:prstGeom prst="rect">
            <a:avLst/>
          </a:prstGeom>
          <a:noFill/>
        </p:spPr>
        <p:txBody>
          <a:bodyPr wrap="square" rtlCol="0">
            <a:spAutoFit/>
          </a:bodyPr>
          <a:lstStyle/>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சந்நிதி வாருங்களே </a:t>
            </a:r>
            <a:endParaRPr lang="en-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 ஆனந்தமுடனே பாடுங்களே</a:t>
            </a: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en-IN" sz="40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பிறப்பி</a:t>
            </a: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ல் மகிழுங்களே - இந்த</a:t>
            </a:r>
          </a:p>
          <a:p>
            <a:pPr>
              <a:lnSpc>
                <a:spcPct val="200000"/>
              </a:lnSpc>
            </a:pPr>
            <a:r>
              <a:rPr lang="ta-IN" sz="40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இகமதில் நாளும் முழங்குங்களே - வாருங்களே</a:t>
            </a:r>
          </a:p>
        </p:txBody>
      </p:sp>
    </p:spTree>
    <p:extLst>
      <p:ext uri="{BB962C8B-B14F-4D97-AF65-F5344CB8AC3E}">
        <p14:creationId xmlns:p14="http://schemas.microsoft.com/office/powerpoint/2010/main" val="1402511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9:1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காரிருளில்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வந்த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சாவின் நிழல்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சூழ்ந்துள்ள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குடியிருப்போர்மேல்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சுடர் ஒளி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உதித்துள்ளது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553327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எப்பொழுதும்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புதுப்பிப்பதாக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47778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இணைந்திருக்கும் எவரும் பாவம்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முதல்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2: 29- 3: 6</a:t>
            </a:r>
          </a:p>
        </p:txBody>
      </p:sp>
    </p:spTree>
    <p:extLst>
      <p:ext uri="{BB962C8B-B14F-4D97-AF65-F5344CB8AC3E}">
        <p14:creationId xmlns:p14="http://schemas.microsoft.com/office/powerpoint/2010/main" val="156103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அன்பிற்குரியவர்களே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அறிந்துகொண்டால்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அவரிடமிருந்து பிறந்தவர்கள்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தந்தை நம்மிடம் எத்துணை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இருக்கிறோம். உலகம் அவரை அறிந்து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105227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கொள்ளாததால்தான்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அறிந்துகொள்ளவில்லை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 நாம்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இருக்கிறோம். இனி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எத்தன்மையராய்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இருப்போம் என்பது இன்னும்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அவரைப்போல் இருப்போம்; ஏனெனில்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எதிர்நோக்கி இருக்கிற அனைவரும்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தூயவராக்க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6901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வேண்டும். பாவம் செய்யும்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தெரியும். அவரிடம் பாவம் இல்லை. அவரோடு இணைந்திருக்கும் எவரும் பாவம்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செய்பவர் எவரும்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கண்டதுமில்லை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அறிந்ததுமில்லை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9149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98: 1. 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b-4. 5-6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மாந்தர்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19700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வெற்றியை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மாந்தர்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1010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நம்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உலகெங்கும்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மகிழ்ச்சியுடன்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மாந்தர்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667514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யாழினை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யாழினை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இனிய குரலில்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எக்காளம் முழங்கி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மாந்தர்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205933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 14, 12</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வாக்கு மனிதர்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நம்பிக்கை கொண்டு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ஒவ்வொருவருக்கும்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உரிமையை அளித்தார். அல்லேலூயா.</a:t>
            </a:r>
          </a:p>
        </p:txBody>
      </p:sp>
    </p:spTree>
    <p:extLst>
      <p:ext uri="{BB962C8B-B14F-4D97-AF65-F5344CB8AC3E}">
        <p14:creationId xmlns:p14="http://schemas.microsoft.com/office/powerpoint/2010/main" val="42175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29-34</a:t>
            </a:r>
          </a:p>
        </p:txBody>
      </p:sp>
    </p:spTree>
    <p:extLst>
      <p:ext uri="{BB962C8B-B14F-4D97-AF65-F5344CB8AC3E}">
        <p14:creationId xmlns:p14="http://schemas.microsoft.com/office/powerpoint/2010/main" val="98708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தம்மிடம்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வரும் இவர் என்னைவிட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பெற்றவர்; ஏனெனில் எனக்கு முன்பே இருந்தார் என்று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இவரைப்பற்றியே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சொன்னேன். இவர்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தெரியாதிருந்தது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மக்களுக்கு இவரை வெளிப்படுத்தும்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தண்ணீரால்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வருகிறேன்”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கூறியது: “தூய ஆவி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தெரியாதிருந்தது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தண்ணீரால்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அனுப்பியவர் ‘தூய ஆவி இறங்கி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29770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கொடுப்பவர்’ என்று என்னிடம் சொல்லியிருந்தார்.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 வருகிறேன்.”</a:t>
            </a:r>
          </a:p>
        </p:txBody>
      </p:sp>
    </p:spTree>
    <p:extLst>
      <p:ext uri="{BB962C8B-B14F-4D97-AF65-F5344CB8AC3E}">
        <p14:creationId xmlns:p14="http://schemas.microsoft.com/office/powerpoint/2010/main" val="3778999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5DA584-E4C3-9CAB-A4F8-6AA45021EB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17087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இடையர்கள் தந்த காணிக்கை போல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 நானும் எடுத்து வந்தேன்</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கொடைகளில் எல்லாம் சிறந்த என் இதயம்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 நலம் என படைத்து நின்றேன்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பாலனே ஏற்றிடுமே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 ராஜனே ஏற்றிடுமே (2)</a:t>
            </a:r>
          </a:p>
        </p:txBody>
      </p:sp>
    </p:spTree>
    <p:extLst>
      <p:ext uri="{BB962C8B-B14F-4D97-AF65-F5344CB8AC3E}">
        <p14:creationId xmlns:p14="http://schemas.microsoft.com/office/powerpoint/2010/main" val="29230527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கடைநிலை வாழும் மனிதரை மீட்க</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அடிமையின் தன்மையை எடுத்தவனே</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உடைமைகள் பதவிகள் யாவையும் துறந்து</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மடமையில் மகிமையைக் கொடுத்தவனே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பாலனே ஏற்றிடுமே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 ராஜனே ஏற்றிடுமே (2)</a:t>
            </a:r>
          </a:p>
        </p:txBody>
      </p:sp>
    </p:spTree>
    <p:extLst>
      <p:ext uri="{BB962C8B-B14F-4D97-AF65-F5344CB8AC3E}">
        <p14:creationId xmlns:p14="http://schemas.microsoft.com/office/powerpoint/2010/main" val="22320289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இடையர்கள் தந்த காணிக்கை போல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 நானும் எடுத்து வந்தேன்</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கொடைகளில் எல்லாம் சிறந்த என் இதயம்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 நலம் என படைத்து நின்றேன்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பாலனே ஏற்றிடுமே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 ராஜனே ஏற்றிடுமே (2)</a:t>
            </a:r>
          </a:p>
        </p:txBody>
      </p:sp>
    </p:spTree>
    <p:extLst>
      <p:ext uri="{BB962C8B-B14F-4D97-AF65-F5344CB8AC3E}">
        <p14:creationId xmlns:p14="http://schemas.microsoft.com/office/powerpoint/2010/main" val="28204524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575326"/>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நிலைதடுமாறும் மனங்களில் நிறைந்து</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 தந்திட வந்தவனே</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வலைகளில் மீன்களைப் பிடிப்பதைப் போல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வானகம் சேர்ப்பவனே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பாலனே ஏற்றிடுமே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 ராஜனே ஏற்றிடுமே (2)</a:t>
            </a:r>
          </a:p>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7976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இடையர்கள் தந்த காணிக்கை போல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 நானும் எடுத்து வந்தேன்</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கொடைகளில் எல்லாம் சிறந்த என் இதயம்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 நலம் என படைத்து நின்றேன்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பாலனே ஏற்றிடுமே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 ராஜனே ஏற்றிடுமே (2)</a:t>
            </a:r>
          </a:p>
        </p:txBody>
      </p:sp>
    </p:spTree>
    <p:extLst>
      <p:ext uri="{BB962C8B-B14F-4D97-AF65-F5344CB8AC3E}">
        <p14:creationId xmlns:p14="http://schemas.microsoft.com/office/powerpoint/2010/main" val="12972901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தகுந்த முறையில் வழிபட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உண்மையான உணர்வோடு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பங்கேற்பதன்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வழியாக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ஒன்றுபடுவோமாக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வாக்கு மனிதர் ஆனார் எனும் மறைநிகழ்வின் வாயிலாக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மாட்சியின் ஒளி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மனக் கண்களுக்குப் புதிதாய் ஒளி வீசியது.</a:t>
            </a:r>
          </a:p>
        </p:txBody>
      </p:sp>
    </p:spTree>
    <p:extLst>
      <p:ext uri="{BB962C8B-B14F-4D97-AF65-F5344CB8AC3E}">
        <p14:creationId xmlns:p14="http://schemas.microsoft.com/office/powerpoint/2010/main" val="16277321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அவரில் நாங்கள் கடவுளைக் கண்கூடாய்க் காண்கின்றோம்;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கண் காணாதவை மீதுள்ள அன்பினால்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ஆட்கொள்ளப்படுகின்றோம்.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 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527365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எவ்விடத்திலும்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a:t>
            </a:r>
          </a:p>
        </p:txBody>
      </p:sp>
    </p:spTree>
    <p:extLst>
      <p:ext uri="{BB962C8B-B14F-4D97-AF65-F5344CB8AC3E}">
        <p14:creationId xmlns:p14="http://schemas.microsoft.com/office/powerpoint/2010/main" val="16345076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இறை இயல்பில் கண்ணுக்குப் புலப்படாத கிறிஸ்து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இயல்பில் காணத்தக்கவராக,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வணக்கத்துக்கு உரிய மறைநிகழ்வாகிய இப்பெருவிழாவில் தோன்றினார்;</a:t>
            </a:r>
          </a:p>
        </p:txBody>
      </p:sp>
    </p:spTree>
    <p:extLst>
      <p:ext uri="{BB962C8B-B14F-4D97-AF65-F5344CB8AC3E}">
        <p14:creationId xmlns:p14="http://schemas.microsoft.com/office/powerpoint/2010/main" val="31320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55762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காலங்களுக்கு முன்னரே உதித்தவராயினும்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காலத்துக்கு உட்பட்டு வாழத் தொடங்கினார்;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வீழ்ச்சியுற்ற எல்லாவற்றையும் தம்மில் எழுச்சி பெறச் செய்யவும்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 அனைத்தையும் 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அழிவுற்ற மனிதரை விண்ணரசுக்கு மீண்டும் அழைத்துச் செல்லவும் திருவுளமானார்.</a:t>
            </a:r>
          </a:p>
          <a:p>
            <a:pPr algn="just">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p>
        </p:txBody>
      </p:sp>
    </p:spTree>
    <p:extLst>
      <p:ext uri="{BB962C8B-B14F-4D97-AF65-F5344CB8AC3E}">
        <p14:creationId xmlns:p14="http://schemas.microsoft.com/office/powerpoint/2010/main" val="39181876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18965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தூயவரான தந்தையே, என்றுமுள்ள எல்லாம் வல்ல இறைவா, எங்கள் ஆண்டவராகிய கிறிஸ்து வழியாக எந்நாளும் எவ்விடத்திலும் நாங்கள் உமக்கு நன்றி செலுத்துவது மெய்யாகவே தகுதியும் நீதியும் ஆகும், எங்கள் கடமையும் மீட்புக்கு உரிய செயலும் ஆகும்.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மீட்புத் தரும் உறவுப் பரிமாற்றம்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 இன்று ஒளி வீசுகின்றது.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உமது வாக்கு வலுக்குறைந்த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 எடுத்தபோது,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 </a:t>
            </a:r>
          </a:p>
        </p:txBody>
      </p:sp>
    </p:spTree>
    <p:extLst>
      <p:ext uri="{BB962C8B-B14F-4D97-AF65-F5344CB8AC3E}">
        <p14:creationId xmlns:p14="http://schemas.microsoft.com/office/powerpoint/2010/main" val="15006246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மனிதத்தன்மை முடிவில்லா மாட்சி பெறுவதோடல்லாமல்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வியப்புக்கு உரிய இந்த உறவு ஒன்றிப்பினால்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 பங்குபெறுகின்றோம்.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519502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387138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929537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6301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4659572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118106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864223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240176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42168258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3366034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994150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77781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32079727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37231886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18902154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1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வெளிப்படுத்தப்பட்டது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தோன்றியது. </a:t>
            </a:r>
          </a:p>
        </p:txBody>
      </p:sp>
    </p:spTree>
    <p:extLst>
      <p:ext uri="{BB962C8B-B14F-4D97-AF65-F5344CB8AC3E}">
        <p14:creationId xmlns:p14="http://schemas.microsoft.com/office/powerpoint/2010/main" val="21229869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நெஞ்சுக்குள்ளே நீ பிறக்க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எனக்கென்ன கவலை என் இறைவா - இனி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அச்சமென்ப தெனக்கில்லை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வழியெங்கும் தடையில்லை தலைவா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பிறப்பு சிறப்பு தருமே ஆ இறையரசு நனவாகுமே உந்தன் பிறப்பு சிறப்பு தருமே இறையரசு நனவாகுமே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வார்த்தை என் வாழ்வின் உயிராகுமே உயிராகுமே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நெஞ்சுக்குள்ளே - 3 பிறக்கவா</a:t>
            </a:r>
          </a:p>
        </p:txBody>
      </p:sp>
    </p:spTree>
    <p:extLst>
      <p:ext uri="{BB962C8B-B14F-4D97-AF65-F5344CB8AC3E}">
        <p14:creationId xmlns:p14="http://schemas.microsoft.com/office/powerpoint/2010/main" val="37799060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பாதைகள் தெரியாமல் நான் திரிந்தேன்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 காட்டிடும் விண்மீனாய் நீ பிறந்தாய்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கரமானது ஆ எந்தன் துணையாகுமே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கரமானது எந்தன் துணையாகுமே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வார்த்தை என் வாழ்வின் உயிராகுமே உயிராகுமே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நெஞ்சுக்குள்ளே - 3 பிறக்கவா</a:t>
            </a:r>
          </a:p>
        </p:txBody>
      </p:sp>
    </p:spTree>
    <p:extLst>
      <p:ext uri="{BB962C8B-B14F-4D97-AF65-F5344CB8AC3E}">
        <p14:creationId xmlns:p14="http://schemas.microsoft.com/office/powerpoint/2010/main" val="10884641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நெஞ்சுக்குள்ளே நீ பிறக்க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எனக்கென்ன கவலை என் இறைவா - இனி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அச்சமென்ப தெனக்கில்லை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வழியெங்கும் தடையில்லை தலைவா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பிறப்பு சிறப்பு தருமே ஆ இறையரசு நனவாகுமே உந்தன் பிறப்பு சிறப்பு தருமே இறையரசு நனவாகுமே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வார்த்தை என் வாழ்வின் உயிராகுமே உயிராகுமே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நெஞ்சுக்குள்ளே - 3 பிறக்கவா</a:t>
            </a:r>
          </a:p>
        </p:txBody>
      </p:sp>
    </p:spTree>
    <p:extLst>
      <p:ext uri="{BB962C8B-B14F-4D97-AF65-F5344CB8AC3E}">
        <p14:creationId xmlns:p14="http://schemas.microsoft.com/office/powerpoint/2010/main" val="8712171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வாழ்க்கையை இழந்து நான் தவித்தேன்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உன்னோடு என்று என்னில் மலர்ந்தாய்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உறவானது ஆ உயிர்த் துணையானது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உறவானது உயிர்த் துணையானது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வார்த்தை என் வாழ்வின் உயிராகுமே உயிராகுமே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நெஞ்சுக்குள்ளே -3 பிறக்கவா</a:t>
            </a:r>
          </a:p>
        </p:txBody>
      </p:sp>
    </p:spTree>
    <p:extLst>
      <p:ext uri="{BB962C8B-B14F-4D97-AF65-F5344CB8AC3E}">
        <p14:creationId xmlns:p14="http://schemas.microsoft.com/office/powerpoint/2010/main" val="35950149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நெஞ்சுக்குள்ளே நீ பிறக்க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எனக்கென்ன கவலை என் இறைவா - இனி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அச்சமென்ப தெனக்கில்லை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வழியெங்கும் தடையில்லை தலைவா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பிறப்பு சிறப்பு தருமே ஆ இறையரசு நனவாகுமே உந்தன் பிறப்பு சிறப்பு தருமே இறையரசு நனவாகுமே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வார்த்தை என் வாழ்வின் உயிராகுமே உயிராகுமே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நெஞ்சுக்குள்ளே - 3 பிறக்கவா</a:t>
            </a:r>
          </a:p>
        </p:txBody>
      </p:sp>
    </p:spTree>
    <p:extLst>
      <p:ext uri="{BB962C8B-B14F-4D97-AF65-F5344CB8AC3E}">
        <p14:creationId xmlns:p14="http://schemas.microsoft.com/office/powerpoint/2010/main" val="66763942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5102700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38360015"/>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வழிநடத்தப்படும்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மக்கள் கூட்டம்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இக்காலத்திலும்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கடந்து செல்லும்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பொருள்கள் தரும் தேவையான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நிலையானவற்றை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அடைய முயற்சி செய்வதாக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151586"/>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உன் அருள் அழகு</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உன்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நீர்ச்சுமையே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கோபுரமே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அருள்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அம்மா</a:t>
            </a:r>
          </a:p>
        </p:txBody>
      </p:sp>
    </p:spTree>
    <p:extLst>
      <p:ext uri="{BB962C8B-B14F-4D97-AF65-F5344CB8AC3E}">
        <p14:creationId xmlns:p14="http://schemas.microsoft.com/office/powerpoint/2010/main" val="18963651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கன்னிமையின்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தாழ்ச்சியின்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மென்மையும்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வார்த்தையின்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உண்மையும்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கொள்ளைக்கொண்டதே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கொள்ளைக்கொண்டதே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ஏசுவின்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தாசனாய்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அம்மா</a:t>
            </a:r>
          </a:p>
        </p:txBody>
      </p:sp>
    </p:spTree>
    <p:extLst>
      <p:ext uri="{BB962C8B-B14F-4D97-AF65-F5344CB8AC3E}">
        <p14:creationId xmlns:p14="http://schemas.microsoft.com/office/powerpoint/2010/main" val="35287526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151586"/>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உன் அருள் அழகு</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உன்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நீர்ச்சுமையே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கோபுரமே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அருள்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அம்மா</a:t>
            </a:r>
          </a:p>
        </p:txBody>
      </p:sp>
    </p:spTree>
    <p:extLst>
      <p:ext uri="{BB962C8B-B14F-4D97-AF65-F5344CB8AC3E}">
        <p14:creationId xmlns:p14="http://schemas.microsoft.com/office/powerpoint/2010/main" val="28457770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85309"/>
            <a:ext cx="12192000" cy="4982582"/>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அன்பு விழி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கருணையும்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எளிமையும்</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விதையாய்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நெஞ்சினில்</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விளைந்திடுமே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வளமையும்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தஞ்சம் கொள்ள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வந்ததே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அம்மா</a:t>
            </a:r>
          </a:p>
        </p:txBody>
      </p:sp>
    </p:spTree>
    <p:extLst>
      <p:ext uri="{BB962C8B-B14F-4D97-AF65-F5344CB8AC3E}">
        <p14:creationId xmlns:p14="http://schemas.microsoft.com/office/powerpoint/2010/main" val="11909823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151586"/>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உன் அருள் அழகு</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உன்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நீர்ச்சுமையே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கோபுரமே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அருள்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அழகு…)* அம்மா</a:t>
            </a:r>
          </a:p>
        </p:txBody>
      </p:sp>
    </p:spTree>
    <p:extLst>
      <p:ext uri="{BB962C8B-B14F-4D97-AF65-F5344CB8AC3E}">
        <p14:creationId xmlns:p14="http://schemas.microsoft.com/office/powerpoint/2010/main" val="12098974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பிறப்புப் பெருவிழாவிலிருந்து செய்யத்தக்க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புகழப்புகழ அமுதமான இயேசுவே! “மண்ணுலகில் தீ மூட்ட வந்தேன். அது இப்பொழுதே பற்றியெரிந்து கொண்டிருக்க வேண்டும் என்பதே என் விருப்பம்” என்று திருவுளம்பற்றினீரே; இம்மை நாட்டங்களில் மயங்கியுள்ள எங்கள் இதயங்களை உமது இறையன்பால் தெளிவிக்க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842671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443305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புகழப்புகழ அமுதமான இயேசுவே! “நானே உலகின் ஒளி!” என்று திருவுளம்பற்றினீரே; சாவின் நிழலிலும் பாவ இருளிலும் அமிழ்ந்திருக்கிற எங்களை ஒளிர்விக்க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6898334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8621759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புகழப்புகழ அமுதமான இயேசுவே! நாம் அனைத்துக்கும் சிறப்பான மாதிரியென்று திருவுளம் பற்றினீரே; எங்கள் செயல்களின் தொடக்கம், முடிவு எல்லாம் உமது திருவுளப்படி நடத்த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11204747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779763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புகழப்புகழ அமுதமான இயேசுவே!  “உண்மையான திராட்சைச்செடி நானே!” என்று திருவுளம் பற்றினீரே; எங்களை நற்கொடிகளாக இந்தத் திவ்விய செடியிற் சேர்த்து, உத்தம பழங்களை விளைவிக்க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6155226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983238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புகழப்புகழ அமுதமான இயேசுவே! “நல்ல ஆயன் நானே!” என்று திருவுளம்பற்றினீரே; கெட்டுப்போன மக்களாய் இருக்கும் எங்களை உமது பட்டியின் வழியாக நடத்திட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01531620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016416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புகழப்புகழ அமுதமான இயேசுவே! “ஆடுகளுக்கு வாயில் நானே!” என்று திருவுளம்பற்றினீரே; உமது மந்தையின் சொந்த ஆடுகளாகிய எங்களை உமது விண்ணுலகக் கொட்டிலினுள் கூட்டிச் செல்ல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42360049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985542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புகழப்புகழ அமுதமான இயேசுவே! “வானிலிருந்து இறங்கி வந்த உலகுக்கு வாழ்வு அளிக்கும் உணவு நானே!” என்று திருவுளம்பற்றினீரே; இந்தத் திவ்விய உணவினால் எங்களைப் பலப்படுத்தி நடத்தியருள நல்ல நேரத்திலே எங்கள் நடுவில் வந்திருப்பீராக. உமது திருப்பெயர் என்றென்றும் புகழப்படக்கடவது.- அருள்.</a:t>
            </a:r>
          </a:p>
        </p:txBody>
      </p:sp>
    </p:spTree>
    <p:extLst>
      <p:ext uri="{BB962C8B-B14F-4D97-AF65-F5344CB8AC3E}">
        <p14:creationId xmlns:p14="http://schemas.microsoft.com/office/powerpoint/2010/main" val="803910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493854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புகழப்புகழ அமுதமான இயேசுவே! “வழியும், உண்மையும், வாழ்வும் நானே!” என்று திருவுளம் பற்றினீரே; எங்களை இந்தத் திவ்விய வழியிலே உண்மைப்படி முடிவில்லா வாழ்வுக்கு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480616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248487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புகழப்புகழ அமுதமான இயேசுவே! உலகில் நல்லுறவை நிலைநாட்ட வந்தீரே; எங்கள் இச்சைகளை அடக்கியாண்டு, உம்மோடும் பிறரோடும் அமைதியில் எங்களை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7946559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27061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ஈடேற்றுபவரை நாம் அறியும்படி ஆண்டவர்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 முன்னால் தம் நீதி துலங்கச் செய்தார்.</a:t>
            </a:r>
          </a:p>
        </p:txBody>
      </p:sp>
    </p:spTree>
    <p:extLst>
      <p:ext uri="{BB962C8B-B14F-4D97-AF65-F5344CB8AC3E}">
        <p14:creationId xmlns:p14="http://schemas.microsoft.com/office/powerpoint/2010/main" val="39161284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செபிப்போமாக</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மீட்பின் ஊற்றாகிய இறைவா, எங்களைப் படைப்பின் சிகரமாகவும் மாண்புடையவர்களாகவும் வியத்தகு முறையில் படைத்து, உம் திருமகனின் பிறப்பால் எங்களை இன்னும் வியத்தகு முறையில் புதுப்படைப்பாக்கினீர். எங்கள் மனித இயல்பில் பங்கு கொண்ட உம் திருமகனின் இறை இயல்பில் நாங்களும் பங்கு கொண்டு, அவருடைய பிறப்பு விழாவின்</a:t>
            </a:r>
          </a:p>
        </p:txBody>
      </p:sp>
    </p:spTree>
    <p:extLst>
      <p:ext uri="{BB962C8B-B14F-4D97-AF65-F5344CB8AC3E}">
        <p14:creationId xmlns:p14="http://schemas.microsoft.com/office/powerpoint/2010/main" val="1966176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 நாங்கள் சொல்லாலும் செயலாலும் உலகெங்கும் பறைசாற்றச் செய்தருளும். எங்கள் ஆண்டவராகிய கிறிஸ்து வழியாக உம்மை மன்றாடுகிறோம். ஆமென்.</a:t>
            </a:r>
          </a:p>
        </p:txBody>
      </p:sp>
    </p:spTree>
    <p:extLst>
      <p:ext uri="{BB962C8B-B14F-4D97-AF65-F5344CB8AC3E}">
        <p14:creationId xmlns:p14="http://schemas.microsoft.com/office/powerpoint/2010/main" val="344005497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9119</TotalTime>
  <Words>4629</Words>
  <Application>Microsoft Office PowerPoint</Application>
  <PresentationFormat>Widescreen</PresentationFormat>
  <Paragraphs>531</Paragraphs>
  <Slides>140</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140</vt:i4>
      </vt:variant>
    </vt:vector>
  </HeadingPairs>
  <TitlesOfParts>
    <vt:vector size="14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96</cp:revision>
  <dcterms:created xsi:type="dcterms:W3CDTF">2022-07-13T11:51:49Z</dcterms:created>
  <dcterms:modified xsi:type="dcterms:W3CDTF">2025-01-03T10:49:25Z</dcterms:modified>
</cp:coreProperties>
</file>