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87" r:id="rId2"/>
    <p:sldId id="3363" r:id="rId3"/>
    <p:sldId id="5061" r:id="rId4"/>
    <p:sldId id="5101" r:id="rId5"/>
    <p:sldId id="5102" r:id="rId6"/>
    <p:sldId id="5103" r:id="rId7"/>
    <p:sldId id="4320" r:id="rId8"/>
    <p:sldId id="4321" r:id="rId9"/>
    <p:sldId id="4229" r:id="rId10"/>
    <p:sldId id="4230" r:id="rId11"/>
    <p:sldId id="4957" r:id="rId12"/>
    <p:sldId id="4958" r:id="rId13"/>
    <p:sldId id="1326" r:id="rId14"/>
    <p:sldId id="1327" r:id="rId15"/>
    <p:sldId id="3416" r:id="rId16"/>
    <p:sldId id="362" r:id="rId17"/>
    <p:sldId id="4274" r:id="rId18"/>
    <p:sldId id="4275" r:id="rId19"/>
    <p:sldId id="4276" r:id="rId20"/>
    <p:sldId id="4277" r:id="rId21"/>
    <p:sldId id="3321" r:id="rId22"/>
    <p:sldId id="3323" r:id="rId23"/>
    <p:sldId id="3324" r:id="rId24"/>
    <p:sldId id="3325" r:id="rId25"/>
    <p:sldId id="4316" r:id="rId26"/>
    <p:sldId id="4317" r:id="rId27"/>
    <p:sldId id="4318" r:id="rId28"/>
    <p:sldId id="4319" r:id="rId29"/>
    <p:sldId id="4271" r:id="rId30"/>
    <p:sldId id="4272" r:id="rId31"/>
    <p:sldId id="4273" r:id="rId32"/>
    <p:sldId id="4161" r:id="rId33"/>
    <p:sldId id="3417" r:id="rId34"/>
    <p:sldId id="4023" r:id="rId35"/>
    <p:sldId id="5117" r:id="rId36"/>
    <p:sldId id="5118" r:id="rId37"/>
    <p:sldId id="4488" r:id="rId38"/>
    <p:sldId id="4489" r:id="rId39"/>
    <p:sldId id="4490" r:id="rId40"/>
    <p:sldId id="5119" r:id="rId41"/>
    <p:sldId id="5120" r:id="rId42"/>
    <p:sldId id="5121" r:id="rId43"/>
    <p:sldId id="4491" r:id="rId44"/>
    <p:sldId id="4492" r:id="rId45"/>
    <p:sldId id="5122" r:id="rId46"/>
    <p:sldId id="3260" r:id="rId47"/>
    <p:sldId id="5123" r:id="rId48"/>
    <p:sldId id="5124" r:id="rId49"/>
    <p:sldId id="4493" r:id="rId50"/>
    <p:sldId id="4494" r:id="rId51"/>
    <p:sldId id="4495" r:id="rId52"/>
    <p:sldId id="1378" r:id="rId53"/>
    <p:sldId id="5079" r:id="rId54"/>
    <p:sldId id="3513" r:id="rId55"/>
    <p:sldId id="5105" r:id="rId56"/>
    <p:sldId id="5107" r:id="rId57"/>
    <p:sldId id="5106" r:id="rId58"/>
    <p:sldId id="5108" r:id="rId59"/>
    <p:sldId id="4960" r:id="rId60"/>
    <p:sldId id="3408" r:id="rId61"/>
    <p:sldId id="3424" r:id="rId62"/>
    <p:sldId id="4966" r:id="rId63"/>
    <p:sldId id="4249" r:id="rId64"/>
    <p:sldId id="4967" r:id="rId65"/>
    <p:sldId id="5109" r:id="rId66"/>
    <p:sldId id="5110" r:id="rId67"/>
    <p:sldId id="5111" r:id="rId68"/>
    <p:sldId id="5112" r:id="rId69"/>
    <p:sldId id="5113" r:id="rId70"/>
    <p:sldId id="5114" r:id="rId71"/>
    <p:sldId id="5116" r:id="rId72"/>
    <p:sldId id="4483" r:id="rId73"/>
    <p:sldId id="5132" r:id="rId74"/>
    <p:sldId id="5133" r:id="rId75"/>
    <p:sldId id="5134" r:id="rId76"/>
    <p:sldId id="5135" r:id="rId77"/>
    <p:sldId id="5136" r:id="rId78"/>
    <p:sldId id="5137" r:id="rId79"/>
    <p:sldId id="5138" r:id="rId80"/>
    <p:sldId id="5139" r:id="rId81"/>
    <p:sldId id="5140" r:id="rId82"/>
    <p:sldId id="5141" r:id="rId83"/>
    <p:sldId id="5142" r:id="rId84"/>
    <p:sldId id="5143" r:id="rId85"/>
    <p:sldId id="5144" r:id="rId86"/>
    <p:sldId id="5145" r:id="rId87"/>
    <p:sldId id="5146" r:id="rId88"/>
    <p:sldId id="5147" r:id="rId89"/>
    <p:sldId id="5148" r:id="rId90"/>
    <p:sldId id="5149" r:id="rId91"/>
    <p:sldId id="5150" r:id="rId92"/>
    <p:sldId id="5151" r:id="rId93"/>
    <p:sldId id="5152" r:id="rId94"/>
    <p:sldId id="5153" r:id="rId95"/>
    <p:sldId id="5154" r:id="rId96"/>
    <p:sldId id="5155" r:id="rId97"/>
    <p:sldId id="3887" r:id="rId98"/>
    <p:sldId id="5125" r:id="rId99"/>
    <p:sldId id="5126" r:id="rId100"/>
    <p:sldId id="5127" r:id="rId101"/>
    <p:sldId id="5128" r:id="rId102"/>
    <p:sldId id="5129" r:id="rId103"/>
    <p:sldId id="4982" r:id="rId104"/>
    <p:sldId id="5250" r:id="rId105"/>
    <p:sldId id="5251" r:id="rId106"/>
    <p:sldId id="5252" r:id="rId107"/>
    <p:sldId id="3844" r:id="rId108"/>
    <p:sldId id="4330" r:id="rId109"/>
    <p:sldId id="4484" r:id="rId110"/>
    <p:sldId id="4040" r:id="rId111"/>
    <p:sldId id="3650" r:id="rId112"/>
    <p:sldId id="4383" r:id="rId113"/>
    <p:sldId id="4144" r:id="rId114"/>
    <p:sldId id="4143" r:id="rId115"/>
    <p:sldId id="4948" r:id="rId116"/>
    <p:sldId id="5056" r:id="rId117"/>
    <p:sldId id="5057" r:id="rId118"/>
    <p:sldId id="5058" r:id="rId119"/>
    <p:sldId id="5059" r:id="rId120"/>
    <p:sldId id="5060" r:id="rId121"/>
    <p:sldId id="5130" r:id="rId122"/>
    <p:sldId id="5087" r:id="rId123"/>
    <p:sldId id="5088" r:id="rId124"/>
    <p:sldId id="5089" r:id="rId125"/>
    <p:sldId id="5090" r:id="rId126"/>
    <p:sldId id="5091" r:id="rId127"/>
    <p:sldId id="5092" r:id="rId128"/>
    <p:sldId id="5093" r:id="rId129"/>
    <p:sldId id="5094" r:id="rId130"/>
    <p:sldId id="5095" r:id="rId131"/>
    <p:sldId id="5096" r:id="rId132"/>
    <p:sldId id="5097" r:id="rId133"/>
    <p:sldId id="5098" r:id="rId134"/>
    <p:sldId id="5099" r:id="rId135"/>
    <p:sldId id="5076" r:id="rId136"/>
    <p:sldId id="4147" r:id="rId137"/>
    <p:sldId id="3691" r:id="rId138"/>
    <p:sldId id="3692" r:id="rId139"/>
    <p:sldId id="3693" r:id="rId140"/>
    <p:sldId id="5131" r:id="rId141"/>
    <p:sldId id="3835" r:id="rId142"/>
    <p:sldId id="3897" r:id="rId1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012D4362-B73B-AC11-8C7F-013373039B75}"/>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1: Christmas Celebrations in your City - FabHotels">
            <a:extLst>
              <a:ext uri="{FF2B5EF4-FFF2-40B4-BE49-F238E27FC236}">
                <a16:creationId xmlns:a16="http://schemas.microsoft.com/office/drawing/2014/main" id="{2E2F4C44-9063-2EB6-0CA6-1273E8326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FDB1C0-F53E-D7F6-B4BC-75D38C6E1BF0}"/>
              </a:ext>
            </a:extLst>
          </p:cNvPr>
          <p:cNvSpPr txBox="1"/>
          <p:nvPr/>
        </p:nvSpPr>
        <p:spPr>
          <a:xfrm>
            <a:off x="1" y="1657326"/>
            <a:ext cx="724348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கிறிஸ்து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பிறப்புக்</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காலம்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சனவரி</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pic>
        <p:nvPicPr>
          <p:cNvPr id="1028" name="Picture 4">
            <a:extLst>
              <a:ext uri="{FF2B5EF4-FFF2-40B4-BE49-F238E27FC236}">
                <a16:creationId xmlns:a16="http://schemas.microsoft.com/office/drawing/2014/main" id="{A9BF2DD6-92A8-B7E5-CC9C-1AA401672F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0" t="2306" b="7392"/>
          <a:stretch/>
        </p:blipFill>
        <p:spPr bwMode="auto">
          <a:xfrm>
            <a:off x="9412942" y="1385119"/>
            <a:ext cx="2118847" cy="408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6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117:26-27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வருபவர் ஆசி பெற்றவர்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பூமியே புதுப்பாட்டு பாடி வா</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நாளிலே இறை மாட்சி காண வா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வானிலே கோலமாய் வான தூதர் பாடவே</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பூவிலே நாமுமே தேவன் பீடம் கூடுவோம் (2)</a:t>
            </a:r>
          </a:p>
        </p:txBody>
      </p:sp>
    </p:spTree>
    <p:extLst>
      <p:ext uri="{BB962C8B-B14F-4D97-AF65-F5344CB8AC3E}">
        <p14:creationId xmlns:p14="http://schemas.microsoft.com/office/powerpoint/2010/main" val="154286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விண்ணோரெல்லாம் கொண்டாடவே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இந்நாளையே பொன்னாளென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மண்ணோருமே கொண்டாடுவோம்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பாடலும் விண்ணேறவே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மறைவாழ்வுத் தேடும் நாமெல்லோரும்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ஜீவஊற்று இயேசுபாதம்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 வாழ்வைத் தியாகமாக்குவோம்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919682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பூமியே புதுப்பாட்டு பாடி வா</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நாளிலே இறை மாட்சி காண வா (2)</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வானிலே கோலமாய் வான தூதர் பாடவே</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பூவிலே நாமுமே தேவன் பீடம் கூடுவோம்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சங்காகியே பண்பாடுவோம் சங்கீதத்தால் ஒன்றாகுவோம்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எந்நாளுமே அன்பானவர் பொன் தேகத்தில் பங்காகுவோம்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வாக்கு கூறும் வாழ்வுத் தேடி மானிடத்தின் ஜீவ நாடி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நாதன் இயேசு பாதை செல்லுவோம் (2)</a:t>
            </a:r>
          </a:p>
        </p:txBody>
      </p:sp>
    </p:spTree>
    <p:extLst>
      <p:ext uri="{BB962C8B-B14F-4D97-AF65-F5344CB8AC3E}">
        <p14:creationId xmlns:p14="http://schemas.microsoft.com/office/powerpoint/2010/main" val="351522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பூமியே புதுப்பாட்டு பாடி வா</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நாளிலே இறை மாட்சி காண வா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வானிலே கோலமாய் வான தூதர் பாடவே</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பூவிலே நாமுமே தேவன் பீடம் கூடுவோம் (2)</a:t>
            </a:r>
          </a:p>
        </p:txBody>
      </p:sp>
    </p:spTree>
    <p:extLst>
      <p:ext uri="{BB962C8B-B14F-4D97-AF65-F5344CB8AC3E}">
        <p14:creationId xmlns:p14="http://schemas.microsoft.com/office/powerpoint/2010/main" val="1664588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மகப்பேற்றினால்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ஆட்கொள்ளப்பட்ட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பழக்கங்களிலிருந்து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2: 22-28</a:t>
            </a:r>
          </a:p>
        </p:txBody>
      </p:sp>
    </p:spTree>
    <p:extLst>
      <p:ext uri="{BB962C8B-B14F-4D97-AF65-F5344CB8AC3E}">
        <p14:creationId xmlns:p14="http://schemas.microsoft.com/office/powerpoint/2010/main" val="1686857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 வேறு 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மறுப்போர்தாம்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மறுதலிப்போர்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5990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இணைந்திருப்பீர்கள்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நமக்கு வாக்குறுதி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பற்றியதாகும்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ஏமாற்றுகிறவர்களை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மனத்தில் கொண்டு இவற்றை உங்களுக்கு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எழுதியுள்ளேன்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அவரிடமிருந்து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பொழிவு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உங்களுக்கு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6901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எவரும் கற்பிக்க வேண்டிய தேவையில்லை. மாறாக, நீங்கள் அவரிடமிருந்து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கற்றுக்கொள்கிறீர்கள்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அவ்வருள்பொழிவு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உண்மையானது; பொய்யானது அல்ல.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கற்றுக்கொண்டதற்கேற்ப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 இணைந்து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உறுதியான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49149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வருகையின்போது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விலகாதிருக்கவும்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 இணைந்து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6009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780839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98: 1. 2-3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3b-4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78826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வெற்றியை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08472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ஆண்டவர்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அறிவித்தார்;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நீதியை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உறுதிமொழியையும்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நினைவுகூர்ந்தார்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618244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உலகெங்கும்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மகிழ்ச்சியுடன்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078524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பலமுறை,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பலவகைகளில்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பேசிய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மகன் வழியாக நம்மிடம்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பேசியுள்ளார்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366690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அறியாத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நிற்கிறார்.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19-28</a:t>
            </a:r>
          </a:p>
        </p:txBody>
      </p:sp>
    </p:spTree>
    <p:extLst>
      <p:ext uri="{BB962C8B-B14F-4D97-AF65-F5344CB8AC3E}">
        <p14:creationId xmlns:p14="http://schemas.microsoft.com/office/powerpoint/2010/main" val="364702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லேவியர்களையும்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 “நீர் யார்?” என்று கேட்டபோது அவர்,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என்று அறிவித்தார். இதை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மறுக்காமல்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அப்போது, “அப்படியானால் நீர் யார்?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எலியாவா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அவர்கள் கேட்க,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“நீர் தாம் வர வேண்டிய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591934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மறுமொழி கூறினார். அவர்கள் அவரிடம், “நீர் யார்?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அனுப்பியவர்களிடம்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மறுமொழி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எனவே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செம்மையாக்குங்கள்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பாலைநிலத்தில்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குரல் ஒன்று கேட்கிறது’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உரைத்தது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என்னைப்பற்றியே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p:txBody>
      </p:sp>
    </p:spTree>
    <p:extLst>
      <p:ext uri="{BB962C8B-B14F-4D97-AF65-F5344CB8AC3E}">
        <p14:creationId xmlns:p14="http://schemas.microsoft.com/office/powerpoint/2010/main" val="3550512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அவரிடம்,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எலியாவோ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வேண்டிய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அல்லவென்றால்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 “நான் தண்ணீரால்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கொடுக்கிறேன். நீங்கள் அறியாத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நிற்கிறார்;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வருபவர்;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மிதியடிவாரை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அவிழ்க்கக்கூட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இவை 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34858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அக்கரையிலுள்ள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பெத்தானியாவில்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705250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5DA584-E4C3-9CAB-A4F8-6AA45021E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1708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513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சின்னப் பாலகனே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 பாலகனே என்ன தருவது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என்ன தருவது (2)</a:t>
            </a:r>
          </a:p>
        </p:txBody>
      </p:sp>
    </p:spTree>
    <p:extLst>
      <p:ext uri="{BB962C8B-B14F-4D97-AF65-F5344CB8AC3E}">
        <p14:creationId xmlns:p14="http://schemas.microsoft.com/office/powerpoint/2010/main" val="1056284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தீப தூப மலர்களெல்லாம் தூயவனே தரவந்தோம்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 தீர்க்கும் அப்ப ரசமும்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காணிக்கையாய் கொண்டுவந்தோம்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ஏழை எளிய எங்கள் வாழ்வு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தரவந்தோம்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பாலகனே ஏற்றுக்கொள்வாயோ</a:t>
            </a:r>
          </a:p>
        </p:txBody>
      </p:sp>
    </p:spTree>
    <p:extLst>
      <p:ext uri="{BB962C8B-B14F-4D97-AF65-F5344CB8AC3E}">
        <p14:creationId xmlns:p14="http://schemas.microsoft.com/office/powerpoint/2010/main" val="4254091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513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சின்னப் பாலகனே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 பாலகனே என்ன தருவது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என்ன தருவது (2)</a:t>
            </a:r>
          </a:p>
        </p:txBody>
      </p:sp>
    </p:spTree>
    <p:extLst>
      <p:ext uri="{BB962C8B-B14F-4D97-AF65-F5344CB8AC3E}">
        <p14:creationId xmlns:p14="http://schemas.microsoft.com/office/powerpoint/2010/main" val="31510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விண்ணும் மண்ணும் படைத்தவனே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விலைப்பொருட்களைத் தரவந்தோம்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மணியைக் காப்பவனே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 பணிவு தரவந்தோம்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உவகைப் பொங்கி உன்னதனே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உள்ளதனைத்தும் தரவந்தோம்</a:t>
            </a:r>
          </a:p>
        </p:txBody>
      </p:sp>
    </p:spTree>
    <p:extLst>
      <p:ext uri="{BB962C8B-B14F-4D97-AF65-F5344CB8AC3E}">
        <p14:creationId xmlns:p14="http://schemas.microsoft.com/office/powerpoint/2010/main" val="32019363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513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சின்னப் பாலகனே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 என்ன தருவது</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 பாலகனே என்ன தருவது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என்ன தருவது (2)</a:t>
            </a:r>
          </a:p>
        </p:txBody>
      </p:sp>
    </p:spTree>
    <p:extLst>
      <p:ext uri="{BB962C8B-B14F-4D97-AF65-F5344CB8AC3E}">
        <p14:creationId xmlns:p14="http://schemas.microsoft.com/office/powerpoint/2010/main" val="3251360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1627732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27365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283844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28121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236668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37055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18276274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794069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484911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35555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231294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28305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72385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607565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8964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34474329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646478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7258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74738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39960100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35845980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27071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90114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6934108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426828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6370595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2:4;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8:3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 மிகுந்த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மிகுந்த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ஊனியல்பு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போன்றவராய்த்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29869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கண்ணின் மணி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 செல்ல 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பொன்னான பொன்னின் மணி பொங்கி வரும் வெள்ளிமணி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தாலேலோ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பாட இங்கு யாருமில்லேன்னு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வாடத் தேவையில்லை நானும் உன்னோடு</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நான் இருப்பேன் கண்ணா கண்ணா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தான் இருப்பேன் ஒண்ணா</a:t>
            </a:r>
          </a:p>
        </p:txBody>
      </p:sp>
    </p:spTree>
    <p:extLst>
      <p:ext uri="{BB962C8B-B14F-4D97-AF65-F5344CB8AC3E}">
        <p14:creationId xmlns:p14="http://schemas.microsoft.com/office/powerpoint/2010/main" val="8249728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உலகத்தில் எல்லாரும் வேகமாக போகுறாங்க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வந்து பாக்குறது வீண் என்று எண்ணுறாங்க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 வாடாதே எந்தன் கண்ணே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 எங்கே போனாலும் நான் உன் முன்னே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ஒருநாள் மாறும் - நம் கவலை யாவும் தீரும்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ஒருநாள் விடியும் - நல்ல உறவும் மண்ணில் மலரும்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 நீ இப்போது கண்மூடித் தூங்கு</a:t>
            </a:r>
          </a:p>
        </p:txBody>
      </p:sp>
    </p:spTree>
    <p:extLst>
      <p:ext uri="{BB962C8B-B14F-4D97-AF65-F5344CB8AC3E}">
        <p14:creationId xmlns:p14="http://schemas.microsoft.com/office/powerpoint/2010/main" val="12530698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கண்ணின் மணி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 செல்ல 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பொன்னான பொன்னின் மணி பொங்கி வரும் வெள்ளிமணி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தாலேலோ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பாட இங்கு யாருமில்லேன்னு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வாடத் தேவையில்லை நானும் உன்னோடு</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நான் இருப்பேன் கண்ணா கண்ணா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தான் இருப்பேன் ஒண்ணா</a:t>
            </a:r>
          </a:p>
        </p:txBody>
      </p:sp>
    </p:spTree>
    <p:extLst>
      <p:ext uri="{BB962C8B-B14F-4D97-AF65-F5344CB8AC3E}">
        <p14:creationId xmlns:p14="http://schemas.microsoft.com/office/powerpoint/2010/main" val="4908197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599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ஈராயிரம் காலமாக ஆண்டு தோறும் மறக்காம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 நாளில் எல்லோரும் மகிழ்வாங்க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 மெய்யாக நீதான் கண்ணே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இயேசென்னும் பிஞ்சுப் பூ மண்ணில் கண்ணே</a:t>
            </a:r>
          </a:p>
          <a:p>
            <a:pPr algn="just">
              <a:lnSpc>
                <a:spcPct val="150000"/>
              </a:lnSpc>
            </a:pP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அறிந்தவர்கள் வருவார்கள்</a:t>
            </a:r>
            <a:r>
              <a:rPr lang="en-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 உன்னிடம் தருவார்கள்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 வாழ்த்துகள் உரைப்பார்கள்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உளமதில் அமைதி பெறுவார்கள்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 நீ இப்போது கண்மூடித் தூங்கு</a:t>
            </a:r>
          </a:p>
        </p:txBody>
      </p:sp>
    </p:spTree>
    <p:extLst>
      <p:ext uri="{BB962C8B-B14F-4D97-AF65-F5344CB8AC3E}">
        <p14:creationId xmlns:p14="http://schemas.microsoft.com/office/powerpoint/2010/main" val="31745607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கண்ணின் மணி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 செல்ல 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பொன்னான பொன்னின் மணி பொங்கி வரும் வெள்ளிமணி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தாலேலோ நான்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 பாட இங்கு யாருமில்லேன்னு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வாடத் தேவையில்லை நானும் உன்னோடு</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நான் இருப்பேன் கண்ணா கண்ணா</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தான் இருப்பேன் ஒண்ணா</a:t>
            </a:r>
          </a:p>
        </p:txBody>
      </p:sp>
    </p:spTree>
    <p:extLst>
      <p:ext uri="{BB962C8B-B14F-4D97-AF65-F5344CB8AC3E}">
        <p14:creationId xmlns:p14="http://schemas.microsoft.com/office/powerpoint/2010/main" val="37956197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96616890"/>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309988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பங்கேற்பதால்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அதனுடைய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விளைவை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80387"/>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என் அம்மா நீ தானம்மா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 உன் பிள்ளை நான் தானம்மா -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ஆரோக்கியம் தருகின்ற தாய் நீயம்மா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 தருகின்ற தாய் நீயம்மா - (2)</a:t>
            </a:r>
          </a:p>
        </p:txBody>
      </p:sp>
    </p:spTree>
    <p:extLst>
      <p:ext uri="{BB962C8B-B14F-4D97-AF65-F5344CB8AC3E}">
        <p14:creationId xmlns:p14="http://schemas.microsoft.com/office/powerpoint/2010/main" val="15604249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அருளின் ஒளியைத் 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ஆசையாய் அன்பைப் பொழிந்தீரே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இதயத்தில் என்னை நினைத்தீரே - உம்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மகிழ வாழ்ந்திடுவேன்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என்று அழைக்கும் போது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என்று ஓடி வந்து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கலங்கிய என்னை கரம் பிடித்தாய் - 2 </a:t>
            </a:r>
          </a:p>
        </p:txBody>
      </p:sp>
    </p:spTree>
    <p:extLst>
      <p:ext uri="{BB962C8B-B14F-4D97-AF65-F5344CB8AC3E}">
        <p14:creationId xmlns:p14="http://schemas.microsoft.com/office/powerpoint/2010/main" val="27608969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80387"/>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என் அம்மா நீ தானம்மா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 உன் பிள்ளை நான் தானம்மா -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ஆரோக்கியம் தருகின்ற தாய் நீயம்மா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 தருகின்ற தாய் நீயம்மா - (2)</a:t>
            </a:r>
          </a:p>
        </p:txBody>
      </p:sp>
    </p:spTree>
    <p:extLst>
      <p:ext uri="{BB962C8B-B14F-4D97-AF65-F5344CB8AC3E}">
        <p14:creationId xmlns:p14="http://schemas.microsoft.com/office/powerpoint/2010/main" val="14155235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உறவில் நாளும் வளர்ந்திடவே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ஊக்கம் என்னில் 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உள்ளம் நினைப்பதுபோல்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உலகில் நாளும் வாழ்ந்திடுவேன்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என்று அழைக்கும் போது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என்று ஓடி வந்து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கலங்கிய என்னை கரம் பிடித்தாய் - 2</a:t>
            </a:r>
          </a:p>
        </p:txBody>
      </p:sp>
    </p:spTree>
    <p:extLst>
      <p:ext uri="{BB962C8B-B14F-4D97-AF65-F5344CB8AC3E}">
        <p14:creationId xmlns:p14="http://schemas.microsoft.com/office/powerpoint/2010/main" val="29746166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80387"/>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என் அம்மா நீ தானம்மா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 உன் பிள்ளை நான் தானம்மா -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ஆரோக்கியம் தருகின்ற தாய் நீயம்மா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 தருகின்ற தாய் நீயம்மா - (2)</a:t>
            </a:r>
          </a:p>
        </p:txBody>
      </p:sp>
    </p:spTree>
    <p:extLst>
      <p:ext uri="{BB962C8B-B14F-4D97-AF65-F5344CB8AC3E}">
        <p14:creationId xmlns:p14="http://schemas.microsoft.com/office/powerpoint/2010/main" val="6065086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9111</TotalTime>
  <Words>4620</Words>
  <Application>Microsoft Office PowerPoint</Application>
  <PresentationFormat>Widescreen</PresentationFormat>
  <Paragraphs>531</Paragraphs>
  <Slides>142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142</vt:i4>
      </vt:variant>
    </vt:vector>
  </HeadingPairs>
  <TitlesOfParts>
    <vt:vector size="15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83</cp:revision>
  <dcterms:created xsi:type="dcterms:W3CDTF">2022-07-13T11:51:49Z</dcterms:created>
  <dcterms:modified xsi:type="dcterms:W3CDTF">2025-01-03T10:48:59Z</dcterms:modified>
</cp:coreProperties>
</file>