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325" r:id="rId2"/>
    <p:sldId id="4958" r:id="rId3"/>
    <p:sldId id="4963" r:id="rId4"/>
    <p:sldId id="3438" r:id="rId5"/>
    <p:sldId id="3439" r:id="rId6"/>
    <p:sldId id="4661" r:id="rId7"/>
    <p:sldId id="4662" r:id="rId8"/>
    <p:sldId id="337" r:id="rId9"/>
    <p:sldId id="3583" r:id="rId10"/>
    <p:sldId id="1274" r:id="rId11"/>
    <p:sldId id="1275" r:id="rId12"/>
    <p:sldId id="3991" r:id="rId13"/>
    <p:sldId id="3992" r:id="rId14"/>
    <p:sldId id="3993" r:id="rId15"/>
    <p:sldId id="1281" r:id="rId16"/>
    <p:sldId id="1282" r:id="rId17"/>
    <p:sldId id="4240" r:id="rId18"/>
    <p:sldId id="4241" r:id="rId19"/>
    <p:sldId id="1283" r:id="rId20"/>
    <p:sldId id="1284" r:id="rId21"/>
    <p:sldId id="3994" r:id="rId22"/>
    <p:sldId id="3995" r:id="rId23"/>
    <p:sldId id="3996" r:id="rId24"/>
    <p:sldId id="3997" r:id="rId25"/>
    <p:sldId id="4242" r:id="rId26"/>
    <p:sldId id="4243" r:id="rId27"/>
    <p:sldId id="4228" r:id="rId28"/>
    <p:sldId id="3999" r:id="rId29"/>
    <p:sldId id="4000" r:id="rId30"/>
    <p:sldId id="4229" r:id="rId31"/>
    <p:sldId id="4230" r:id="rId32"/>
    <p:sldId id="1326" r:id="rId33"/>
    <p:sldId id="1327" r:id="rId34"/>
    <p:sldId id="4956" r:id="rId35"/>
    <p:sldId id="4957" r:id="rId36"/>
    <p:sldId id="3416" r:id="rId37"/>
    <p:sldId id="362" r:id="rId38"/>
    <p:sldId id="4274" r:id="rId39"/>
    <p:sldId id="4275" r:id="rId40"/>
    <p:sldId id="4276" r:id="rId41"/>
    <p:sldId id="4277" r:id="rId42"/>
    <p:sldId id="3321" r:id="rId43"/>
    <p:sldId id="3323" r:id="rId44"/>
    <p:sldId id="3324" r:id="rId45"/>
    <p:sldId id="3325" r:id="rId46"/>
    <p:sldId id="4320" r:id="rId47"/>
    <p:sldId id="4321" r:id="rId48"/>
    <p:sldId id="4322" r:id="rId49"/>
    <p:sldId id="4323" r:id="rId50"/>
    <p:sldId id="4271" r:id="rId51"/>
    <p:sldId id="4272" r:id="rId52"/>
    <p:sldId id="4273" r:id="rId53"/>
    <p:sldId id="4161" r:id="rId54"/>
    <p:sldId id="4959" r:id="rId55"/>
    <p:sldId id="4023" r:id="rId56"/>
    <p:sldId id="3290" r:id="rId57"/>
    <p:sldId id="3292" r:id="rId58"/>
    <p:sldId id="4965" r:id="rId59"/>
    <p:sldId id="4966" r:id="rId60"/>
    <p:sldId id="5262" r:id="rId61"/>
    <p:sldId id="5263" r:id="rId62"/>
    <p:sldId id="3259" r:id="rId63"/>
    <p:sldId id="3297" r:id="rId64"/>
    <p:sldId id="3320" r:id="rId65"/>
    <p:sldId id="5264" r:id="rId66"/>
    <p:sldId id="5265" r:id="rId67"/>
    <p:sldId id="5266" r:id="rId68"/>
    <p:sldId id="3850" r:id="rId69"/>
    <p:sldId id="3851" r:id="rId70"/>
    <p:sldId id="5267" r:id="rId71"/>
    <p:sldId id="5268" r:id="rId72"/>
    <p:sldId id="5269" r:id="rId73"/>
    <p:sldId id="5270" r:id="rId74"/>
    <p:sldId id="5271" r:id="rId75"/>
    <p:sldId id="5272" r:id="rId76"/>
    <p:sldId id="3853" r:id="rId77"/>
    <p:sldId id="3246" r:id="rId78"/>
    <p:sldId id="4485" r:id="rId79"/>
    <p:sldId id="3303" r:id="rId80"/>
    <p:sldId id="3338" r:id="rId81"/>
    <p:sldId id="4969" r:id="rId82"/>
    <p:sldId id="4970" r:id="rId83"/>
    <p:sldId id="5273" r:id="rId84"/>
    <p:sldId id="5274" r:id="rId85"/>
    <p:sldId id="1378" r:id="rId86"/>
    <p:sldId id="4482" r:id="rId87"/>
    <p:sldId id="3635" r:id="rId88"/>
    <p:sldId id="4244" r:id="rId89"/>
    <p:sldId id="4245" r:id="rId90"/>
    <p:sldId id="3649" r:id="rId91"/>
    <p:sldId id="5251" r:id="rId92"/>
    <p:sldId id="5252" r:id="rId93"/>
    <p:sldId id="5253" r:id="rId94"/>
    <p:sldId id="5254" r:id="rId95"/>
    <p:sldId id="1106" r:id="rId96"/>
    <p:sldId id="4278" r:id="rId97"/>
    <p:sldId id="4279" r:id="rId98"/>
    <p:sldId id="4280" r:id="rId99"/>
    <p:sldId id="4281" r:id="rId100"/>
    <p:sldId id="4283" r:id="rId101"/>
    <p:sldId id="4284" r:id="rId102"/>
    <p:sldId id="4282" r:id="rId103"/>
    <p:sldId id="4964" r:id="rId104"/>
    <p:sldId id="4452" r:id="rId105"/>
    <p:sldId id="4451" r:id="rId106"/>
    <p:sldId id="4138" r:id="rId107"/>
    <p:sldId id="3423" r:id="rId108"/>
    <p:sldId id="4960" r:id="rId109"/>
    <p:sldId id="4324" r:id="rId110"/>
    <p:sldId id="1470" r:id="rId111"/>
    <p:sldId id="1471" r:id="rId112"/>
    <p:sldId id="1472" r:id="rId113"/>
    <p:sldId id="4246" r:id="rId114"/>
    <p:sldId id="4247" r:id="rId115"/>
    <p:sldId id="4286" r:id="rId116"/>
    <p:sldId id="1476" r:id="rId117"/>
    <p:sldId id="4248" r:id="rId118"/>
    <p:sldId id="4249" r:id="rId119"/>
    <p:sldId id="4287" r:id="rId120"/>
    <p:sldId id="1480" r:id="rId121"/>
    <p:sldId id="4250" r:id="rId122"/>
    <p:sldId id="4251" r:id="rId123"/>
    <p:sldId id="4252" r:id="rId124"/>
    <p:sldId id="4288" r:id="rId125"/>
    <p:sldId id="1485" r:id="rId126"/>
    <p:sldId id="4253" r:id="rId127"/>
    <p:sldId id="4254" r:id="rId128"/>
    <p:sldId id="4289" r:id="rId129"/>
    <p:sldId id="1489" r:id="rId130"/>
    <p:sldId id="4255" r:id="rId131"/>
    <p:sldId id="4256" r:id="rId132"/>
    <p:sldId id="4327" r:id="rId133"/>
    <p:sldId id="4290" r:id="rId134"/>
    <p:sldId id="1494" r:id="rId135"/>
    <p:sldId id="4257" r:id="rId136"/>
    <p:sldId id="4258" r:id="rId137"/>
    <p:sldId id="4259" r:id="rId138"/>
    <p:sldId id="4291" r:id="rId139"/>
    <p:sldId id="1499" r:id="rId140"/>
    <p:sldId id="4261" r:id="rId141"/>
    <p:sldId id="4260" r:id="rId142"/>
    <p:sldId id="4292" r:id="rId143"/>
    <p:sldId id="1504" r:id="rId144"/>
    <p:sldId id="4262" r:id="rId145"/>
    <p:sldId id="4263" r:id="rId146"/>
    <p:sldId id="4328" r:id="rId147"/>
    <p:sldId id="4293" r:id="rId148"/>
    <p:sldId id="4483" r:id="rId149"/>
    <p:sldId id="3784" r:id="rId150"/>
    <p:sldId id="3785" r:id="rId151"/>
    <p:sldId id="3786" r:id="rId152"/>
    <p:sldId id="3787" r:id="rId153"/>
    <p:sldId id="3788" r:id="rId154"/>
    <p:sldId id="3789" r:id="rId155"/>
    <p:sldId id="3790" r:id="rId156"/>
    <p:sldId id="3791" r:id="rId157"/>
    <p:sldId id="3792" r:id="rId158"/>
    <p:sldId id="3793" r:id="rId159"/>
    <p:sldId id="3794" r:id="rId160"/>
    <p:sldId id="3795" r:id="rId161"/>
    <p:sldId id="3796" r:id="rId162"/>
    <p:sldId id="3797" r:id="rId163"/>
    <p:sldId id="3798" r:id="rId164"/>
    <p:sldId id="3799" r:id="rId165"/>
    <p:sldId id="3800" r:id="rId166"/>
    <p:sldId id="3801" r:id="rId167"/>
    <p:sldId id="4294" r:id="rId168"/>
    <p:sldId id="4295" r:id="rId169"/>
    <p:sldId id="4139" r:id="rId170"/>
    <p:sldId id="3805" r:id="rId171"/>
    <p:sldId id="3806" r:id="rId172"/>
    <p:sldId id="3807" r:id="rId173"/>
    <p:sldId id="4961" r:id="rId174"/>
    <p:sldId id="735" r:id="rId175"/>
    <p:sldId id="4729" r:id="rId176"/>
    <p:sldId id="4733" r:id="rId177"/>
    <p:sldId id="4730" r:id="rId178"/>
    <p:sldId id="4734" r:id="rId179"/>
    <p:sldId id="5255" r:id="rId180"/>
    <p:sldId id="5256" r:id="rId181"/>
    <p:sldId id="889" r:id="rId182"/>
    <p:sldId id="4285" r:id="rId183"/>
    <p:sldId id="4962" r:id="rId184"/>
    <p:sldId id="4326" r:id="rId185"/>
    <p:sldId id="4484" r:id="rId186"/>
    <p:sldId id="4040" r:id="rId187"/>
    <p:sldId id="3650" r:id="rId188"/>
    <p:sldId id="4383" r:id="rId189"/>
    <p:sldId id="4144" r:id="rId190"/>
    <p:sldId id="4143" r:id="rId191"/>
    <p:sldId id="4925" r:id="rId192"/>
    <p:sldId id="4947" r:id="rId193"/>
    <p:sldId id="4948" r:id="rId194"/>
    <p:sldId id="5257" r:id="rId195"/>
    <p:sldId id="5258" r:id="rId196"/>
    <p:sldId id="5259" r:id="rId197"/>
    <p:sldId id="5260" r:id="rId198"/>
    <p:sldId id="5261" r:id="rId199"/>
    <p:sldId id="3835" r:id="rId200"/>
    <p:sldId id="3897" r:id="rId20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90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91" Type="http://schemas.openxmlformats.org/officeDocument/2006/relationships/slide" Target="slides/slide190.xml"/><Relationship Id="rId205" Type="http://schemas.openxmlformats.org/officeDocument/2006/relationships/tableStyles" Target="tableStyles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92" Type="http://schemas.openxmlformats.org/officeDocument/2006/relationships/slide" Target="slides/slide191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172" Type="http://schemas.openxmlformats.org/officeDocument/2006/relationships/slide" Target="slides/slide171.xml"/><Relationship Id="rId193" Type="http://schemas.openxmlformats.org/officeDocument/2006/relationships/slide" Target="slides/slide192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20" Type="http://schemas.openxmlformats.org/officeDocument/2006/relationships/slide" Target="slides/slide119.xml"/><Relationship Id="rId141" Type="http://schemas.openxmlformats.org/officeDocument/2006/relationships/slide" Target="slides/slide140.xml"/><Relationship Id="rId7" Type="http://schemas.openxmlformats.org/officeDocument/2006/relationships/slide" Target="slides/slide6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slide" Target="slides/slide193.xml"/><Relationship Id="rId199" Type="http://schemas.openxmlformats.org/officeDocument/2006/relationships/slide" Target="slides/slide198.xml"/><Relationship Id="rId203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189" Type="http://schemas.openxmlformats.org/officeDocument/2006/relationships/slide" Target="slides/slide188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95" Type="http://schemas.openxmlformats.org/officeDocument/2006/relationships/slide" Target="slides/slide194.xml"/><Relationship Id="rId190" Type="http://schemas.openxmlformats.org/officeDocument/2006/relationships/slide" Target="slides/slide189.xml"/><Relationship Id="rId204" Type="http://schemas.openxmlformats.org/officeDocument/2006/relationships/theme" Target="theme/theme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slide" Target="slides/slide18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96" Type="http://schemas.openxmlformats.org/officeDocument/2006/relationships/slide" Target="slides/slide195.xml"/><Relationship Id="rId200" Type="http://schemas.openxmlformats.org/officeDocument/2006/relationships/slide" Target="slides/slide199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97" Type="http://schemas.openxmlformats.org/officeDocument/2006/relationships/slide" Target="slides/slide196.xml"/><Relationship Id="rId201" Type="http://schemas.openxmlformats.org/officeDocument/2006/relationships/slide" Target="slides/slide200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1" Type="http://schemas.openxmlformats.org/officeDocument/2006/relationships/slideMaster" Target="slideMasters/slideMaster1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202" Type="http://schemas.openxmlformats.org/officeDocument/2006/relationships/presProps" Target="presProps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50" Type="http://schemas.openxmlformats.org/officeDocument/2006/relationships/slide" Target="slides/slide49.xml"/><Relationship Id="rId104" Type="http://schemas.openxmlformats.org/officeDocument/2006/relationships/slide" Target="slides/slide103.xml"/><Relationship Id="rId125" Type="http://schemas.openxmlformats.org/officeDocument/2006/relationships/slide" Target="slides/slide124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2435A-A3C2-8EED-42F6-8F5F67F144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2DC178-8A5D-F131-042B-A6587F6414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2E5337-7D81-FB72-E0E9-12C8B2F17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14-01-2025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6B5838-6E59-3052-EFA8-C145A1D9F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4C2CE6-F211-9C00-94D0-2E05D0D58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4079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4435F-1982-6D7C-1F16-0AC32A05D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89C1F0-DD70-7E4F-4F19-9D14397943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1924CA-D495-9947-EBF4-50E36966D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14-01-2025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2467E9-26F4-B672-6A0C-F6188DF9F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8757D8-9BE6-658A-CFCF-41704D680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81732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9C952-1ADC-EBBA-7A2F-D5A8D322E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75D364-D47D-2B76-CC55-79A6079FC5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228BB0-D910-6CE1-AFBF-B022F4DDE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14-01-2025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A24328-430A-43C2-C135-B214BD887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A6AD06-2642-E02E-7F49-C544C2065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33744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858F2-9716-6F81-7AAC-CB2367CAA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164027-79C7-7FF8-241B-5541CC000D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5553C8-0517-0CB7-77A4-BF50BEFB0B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CAB295-F463-68CB-50EF-5A5E74C47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14-01-2025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3EBB5F-B28D-8BAF-56D3-C0FC4711A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7FB3EA-3396-C722-47E4-8F3AF0E39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4471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7C8BA-27B1-3263-EF11-E3D90161E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27D60C-C66F-EFB4-E4E1-B61CC8A961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BDE45B-4699-734E-3987-71842FD5E6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F43973-113A-2600-154B-FB53F382DB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8F1E5D-B6F5-ECF0-F742-E0EB02F37D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4AC4EBF-4D5A-B9CF-6119-48788EE1A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14-01-2025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857519-38C5-42C0-1B64-8AAF2C717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A4F03EA-CEA5-D2C5-FC71-64E6307B8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9770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1228F-D49D-CC4F-C5A4-86269DF61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54F32D1-C1AD-6763-402B-402921D28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14-01-2025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84A601-89FA-C5EF-57A1-9CBACC981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8E7035-2A74-13FB-BA94-CA6EE8A97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60666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582BC81-9039-76C8-5CC4-370897A65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14-01-2025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C068F1-F7F1-BF94-C32B-92BE7095D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E11A16-1361-1BF8-86FF-26068E602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58719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B14E1-209E-A170-CD2F-7893CBA7E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6F47FA-A75D-4334-66F9-03A49BA393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ABA3A7-6D69-5C07-CD0E-DDC235395F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A4A3EC-7DE1-D60A-A766-4FBC851B2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14-01-2025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DC7E86-7679-96ED-7D09-FF1743002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39AF6D-7661-214A-CAD0-5E72E295E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4256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22B80-462A-C45B-FB74-BB9EB9C6F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2F955F-4735-EC14-0495-98E2AD9BC1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BFD074-1A54-25EE-698F-8A7E9CEBE3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02376D-54E7-6A79-2F97-81F2F4F080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14-01-2025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BBD23C-0DA4-6D04-60AF-9B9F817BC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9E9E30-CEF0-BA0E-ED15-1B97BB713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68064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582B79-EB81-E687-AE75-622EDFAA8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6370F5-CB4D-78C5-00B8-077EAAAFD7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475CFB-14C1-1C9B-4BCB-4F955B676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14-01-2025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4BD436-FE93-B6EB-BFFB-9A0F80F22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CC400C-FA93-B4B6-33D9-9B01A2896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95588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CE3A294-9208-1B74-BD7E-6A087C2726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111F79-9969-B307-2E35-34831033B7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5E1C2B-5F87-A64E-2D5C-9BF7B5C0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14-01-2025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8DA2F1-B962-8BC1-24EE-9941D9A10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16FDE4-5707-AF6E-6C85-EC8D27AEE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2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C7C1C1-3682-B68A-7D31-E1CAC4661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6D3184-8DF7-7CF0-D314-8FFCB970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4B5D12-64FA-A572-66D0-FD30E772E1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42C391-06FD-4420-92D2-B2B04BF11890}" type="datetimeFigureOut">
              <a:rPr lang="en-IN" smtClean="0"/>
              <a:t>14-01-2025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BF4CEC-3EC5-2D37-783F-4A534EAD20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E71E76-D852-1548-BB0B-022C6E2818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EC5CFC0-51BC-55FA-B1DA-A93C05F69D7B}"/>
              </a:ext>
            </a:extLst>
          </p:cNvPr>
          <p:cNvSpPr/>
          <p:nvPr userDrawn="1"/>
        </p:nvSpPr>
        <p:spPr>
          <a:xfrm>
            <a:off x="11353800" y="0"/>
            <a:ext cx="838200" cy="751840"/>
          </a:xfrm>
          <a:prstGeom prst="roundRect">
            <a:avLst/>
          </a:prstGeom>
          <a:blipFill dpi="0" rotWithShape="1">
            <a:blip r:embed="rId1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224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506BF14E-B95E-4285-B0D5-3114F0880A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9048" y="-117290"/>
            <a:ext cx="4968242" cy="6957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375D09E-72C6-D1E9-EF90-D2C2A8630D6D}"/>
              </a:ext>
            </a:extLst>
          </p:cNvPr>
          <p:cNvSpPr txBox="1"/>
          <p:nvPr/>
        </p:nvSpPr>
        <p:spPr>
          <a:xfrm>
            <a:off x="4616825" y="1649506"/>
            <a:ext cx="7575176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 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3ஆம்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ஞாயிறு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C </a:t>
            </a:r>
          </a:p>
        </p:txBody>
      </p:sp>
    </p:spTree>
    <p:extLst>
      <p:ext uri="{BB962C8B-B14F-4D97-AF65-F5344CB8AC3E}">
        <p14:creationId xmlns:p14="http://schemas.microsoft.com/office/powerpoint/2010/main" val="2888751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5259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95:1,6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புதியதொரு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பாடல்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உலகம் அனைத்துமே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உள்ளன;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புகழ்ச்சியும்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அவரது திருத்தலத்தில் உள்ளன.</a:t>
            </a:r>
          </a:p>
        </p:txBody>
      </p:sp>
    </p:spTree>
    <p:extLst>
      <p:ext uri="{BB962C8B-B14F-4D97-AF65-F5344CB8AC3E}">
        <p14:creationId xmlns:p14="http://schemas.microsoft.com/office/powerpoint/2010/main" val="41111393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68705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அழைக்கிறார் இயேசு ஆண்டவர்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ஆவலாய் நாம் செல்லுவோம் (2)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அவர் பலியினில் கலந்திட அவர் ஒளியினில் நடந்திட - 2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சாட்சிகளாய் என்றும் வாழ்ந்திட இந்நாளிலே</a:t>
            </a:r>
          </a:p>
        </p:txBody>
      </p:sp>
    </p:spTree>
    <p:extLst>
      <p:ext uri="{BB962C8B-B14F-4D97-AF65-F5344CB8AC3E}">
        <p14:creationId xmlns:p14="http://schemas.microsoft.com/office/powerpoint/2010/main" val="22404493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86945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தேடியே தேவன் வருகிறார் தன்னையே நாளும் தருகிறார்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தோள்களில் நம்மைத் தாங்குவார்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துயரினில் அவர் தேற்றுவார்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சுமைகளை சுகங்களாக மாற்றுவார்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வளமுடன் வாழும் வழியைக் காட்டுவார் (2)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வாருங்கள் ஓருடலாய் இணைந்திடுவோம்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வானகத் தந்தையை நாம் வணங்கிடுவோம்</a:t>
            </a:r>
          </a:p>
        </p:txBody>
      </p:sp>
    </p:spTree>
    <p:extLst>
      <p:ext uri="{BB962C8B-B14F-4D97-AF65-F5344CB8AC3E}">
        <p14:creationId xmlns:p14="http://schemas.microsoft.com/office/powerpoint/2010/main" val="18381331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68705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அழைக்கிறார் இயேசு ஆண்டவர்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ஆவலாய் நாம் செல்லுவோம் (2)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அவர் பலியினில் கலந்திட அவர் ஒளியினில் நடந்திட - 2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சாட்சிகளாய் என்றும் வாழ்ந்திட இந்நாளிலே</a:t>
            </a:r>
          </a:p>
        </p:txBody>
      </p:sp>
    </p:spTree>
    <p:extLst>
      <p:ext uri="{BB962C8B-B14F-4D97-AF65-F5344CB8AC3E}">
        <p14:creationId xmlns:p14="http://schemas.microsoft.com/office/powerpoint/2010/main" val="21994824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13424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அன்பினால்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உலகை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ஆளுவார்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ஆவியால்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நம்மை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நிரப்புவார்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அமைதியை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அருளுவார்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ஆனந்தம் நெஞ்சில்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பொழிகுவார்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விடியலின்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கீதமாக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முழங்குவார்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விடுதலை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நமக்கு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வழங்குவார்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ஓருடலாய் இணைந்திடுவோம்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வானகத் தந்தையை நாம் வணங்கிடுவோம்</a:t>
            </a:r>
          </a:p>
        </p:txBody>
      </p:sp>
    </p:spTree>
    <p:extLst>
      <p:ext uri="{BB962C8B-B14F-4D97-AF65-F5344CB8AC3E}">
        <p14:creationId xmlns:p14="http://schemas.microsoft.com/office/powerpoint/2010/main" val="31804774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68705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அழைக்கிறார் இயேசு ஆண்டவர்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ஆவலாய் நாம் செல்லுவோம் (2)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அவர் பலியினில் கலந்திட அவர் ஒளியினில் நடந்திட - 2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சாட்சிகளாய் என்றும் வாழ்ந்திட இந்நாளிலே</a:t>
            </a:r>
          </a:p>
        </p:txBody>
      </p:sp>
    </p:spTree>
    <p:extLst>
      <p:ext uri="{BB962C8B-B14F-4D97-AF65-F5344CB8AC3E}">
        <p14:creationId xmlns:p14="http://schemas.microsoft.com/office/powerpoint/2010/main" val="21963786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0644748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152096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05353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அன்புமிக்க சகோதர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நம் திருமுழுக்கின் நினைவாக நம்மீது தெளிக்கப்படும்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அருளுமாறு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கிய ஆண்டவரை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கெஞ்சி மன்றாடுவோமாக. அவரே நமக்கு உதவி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ளித்து,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நாம் பெற்றுக்கொண்ட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உண்மையுள்ளவர்களாய்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நிலைத்திருக்க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4770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33633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றென்றுமுள்ள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ஊற்றும்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தொடக்கமுமான தண்ணீரின் வழியாக மக்கள் புனித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டைந்து,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நிலைவாழ்வின்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கொடையைப்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வேண்டுமென்று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திருவுளமானீர்.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நாளாகிய இன்று உமது அரு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காவலைப் பெற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விரும்புகின்றோம்.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99874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01658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அளிக்கும்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ஊற்றினை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புதுப்பித்தருளும்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இத்தண்ணீரினால் 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உள்ளத்தையும் உடலையும்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அனைத்திலிருந்தும்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காத்தருள்வீராக. இவ்வாறு, நாங்கள் தூய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த்துடன் உம்மை அணுகி வரவும்,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மீட்பை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பெற்றுக் கொள்ளவும்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றுவோமாக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ஆண்டவராகிய கிறிஸ்து வழியாக உம்மை மன்றாடுகிறோம்.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65319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தண்ணீர் வளம் பெற அதில் உப்பிட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வேண்டுமென்று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இறைவாக்கினர் எலி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வழியாகக் கற்பித்தீ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பொருளாகிய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 உப்பை பரி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விரக்கத்துடன்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தாழ்மை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உப்புக் கலந்த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இத்தண்ணீர் தெளிக்கப்படும் இடமெல்லாம்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தீயோனின்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தாக்குதல் அனைத்தும் தோல்வியுறச் செய்வீராக.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12123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உடனிருந்து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எங்களை இடைய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காத்தருள்வாராக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ஆண்டவராகிய கிறிஸ்து வழியாக உம்மை மன்றாடுகிறோம்.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951130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 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2943496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பிதாவும் சுதனும் தூய ஆவியும்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பெருக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ஆதியில்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நித்தியமாகவும்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2941546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3028263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ென்று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1465642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534853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தூய்மைப்படுத்துவாராக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நற்கருணைக்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கொண்டாட்டத்தின்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தம்முடைய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ஆட்சியின்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விருந்தில்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பங்கு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செய்வாராக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83840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48792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அன்புமிக்க சகோதரரே, நம் திருமுழுக்கின் நினைவாக நம்மீது தெளிக்கப்படும் இத்தண்ணீரை ஆசீர்வதித்தருளுமாறு நம் இறைவனாகிய ஆண்டவரை கெஞ்சி மன்றாடுவோமாக. அவரே நமக்கு உதவியளித்து, நாம் அன்று பெற்றுக்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 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ஆவியாரிடம் என்றும் உண்மையுடன் இருக்க நமக்கு அருள்வாராக.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04748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 எல்லாம் வல்ல இறைவா, உடல், ஆன்ம வாழ்வு அனைத்துக்கும் ஊற்றும் தொடக்கமும் நீரே. இத்தண்ணீரைப் புனிதப்படுத்தியருள உம்மை வேண்டுகின்றோம்: எங்கள் பாவங்களுக்கு மன்னிப்பு வேண்டவும் எல்லா நோய்களையும் மாற்றானின் சூழ்ச்சிகளையும் எதிர்த்து உமது அருளின் பாதுகாப்பை அடையவும் நாங்கள் இத்தண்ணீரை நம்பிக்கையுடன் பயன்படுத்துகின்றோம். ஆண்டவரே, உமது இரக்கத்தின்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3684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உதவியால் உயிருள்ள தண்ணீர் எங்களில் பொங்கி எழுந்து மீட்பு அளிப்பதாக. இவ்வாறு நாங்கள் தூய இதயத்தோடு உம்மை அணுகிவந்து எங்கள் உடலுக்கும் ஆன்மாவுக்கும் வரும் இடர்கள் அனைத்தையும் விலக்குவோமாக. எங்கள் ஆண்டவராகிய கிறிஸ்து வழியாக உம்மை மன்றாடுகிறோம்.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3237615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தண்ணீர் வளம் பெற அதில் உப்பிடவேண்டுமென்று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இறைவாக்கினர் எலி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வழியாகக் கற்பித்தீ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பொருளாகிய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 உப்பை பரி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விரக்கத்துடன்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தாழ்மை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உப்புக் கலந்த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இத்தண்ணீர் தெளிக்கப்படும் இடமெல்லாம்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தீயோனின்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தாக்குதல் அனைத்தும் தோல்வியுறச் செய்வீராக.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4173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உடனிருந்து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எங்களை இடைய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காத்தருள்வாராக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ஆண்டவராகிய கிறிஸ்து வழியாக உம்மை மன்றாடுகிறோம்.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025275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 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1607112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பிதாவும் சுதனும் தூய ஆவியும்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பெருக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ஆதியில்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நித்தியமாகவும்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1893213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1899758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ென்று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2441033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534853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தூய்மைப்படுத்துவாராக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நற்கருணைக்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கொண்டாட்டத்தின்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தம்முடைய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ஆட்சியின்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விருந்தில்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பங்கு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செய்வாராக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53157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5572778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0024730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5606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5727822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610151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165118071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41478498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4440999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184300300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123230992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7115364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5014080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7778707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4691155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7958438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வல்ல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செயல்களை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திருவுளத்துக்கு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ஏற்ப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நெறிப்படுத்தியருளும்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இவ்வாறு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திருமகனின்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மிகுதியான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நற்செயல்கள்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புரிந்திடத்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தகுதி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பெறுவோமாக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2871000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எஸ்ரா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திருச்சட்டத்தை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உரக்க வாசித்தார்.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புரிந்துகொண்டனர்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நெகேமியா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நூலிலிருந்து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8: 2-4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a, 5-6, 8-10</a:t>
            </a:r>
          </a:p>
        </p:txBody>
      </p:sp>
    </p:spTree>
    <p:extLst>
      <p:ext uri="{BB962C8B-B14F-4D97-AF65-F5344CB8AC3E}">
        <p14:creationId xmlns:p14="http://schemas.microsoft.com/office/powerpoint/2010/main" val="15610305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அந்நாள்களில்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ஏழாம்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மாதம் முதல் நாள் குரு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எஸ்ரா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பெண்டிர், புரிந்து கொள்ளும் ஆற்றலுள்ள சிறுவர் அனைவரும் அடங்கிய சபை முன்னிலையில்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திருநூலைக்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கொண்டு வந்தார். தண்ணீர்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வாயிலுக்கு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முன் இருந்த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வளாகத்தில்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காலைமுதல்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நண்பகல்வரை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ஆடவரையும்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பெண்டிரையும்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புரிந்து கொள்ளும் ஆற்றலுள்ள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சிறுவரையும்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பார்த்து அதை உரக்க வாசித்தார். எல்லா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திருநூலுக்குச்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செவி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கொடுத்தனர்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0522753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திருநூல்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வல்லுநரான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எஸ்ராவோ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இதற்காகச்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செய்யப்பட்ட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மரமேடையின்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நின்றுகொண்டிருந்தார்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எஸ்ரா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 உயரமான இடத்தில்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திருநூலைத்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திறந்தபோது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பார்த்தார்கள்;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திருநூலைத்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திறந்தபோது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எழுந்து நின்றார்கள். அப்பொழுது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எஸ்ரா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மாபெரும்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மக்கள் எல்லாரும் கைகளை உயர்த்தி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!” என்று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2795399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பதிலுரைத்தார்கள்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பணிந்து,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முகங்குப்புற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விழுந்து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தொழுதார்கள்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புரியும்படி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தெளிவாகவும்,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பொருளோடும்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திருச்சட்டத்தை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உரக்க வாசித்தார்கள். ஆதலால்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வாசிக்கப்பட்டதன்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புரிந்துகொண்டனர்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ஆளுநர்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நெகேமியாவும்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திருநூல்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வல்லுநருமான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எஸ்ராவும்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விளக்கம் கூறிய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லேவியர்களும்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நோக்கி:</a:t>
            </a:r>
          </a:p>
        </p:txBody>
      </p:sp>
    </p:spTree>
    <p:extLst>
      <p:ext uri="{BB962C8B-B14F-4D97-AF65-F5344CB8AC3E}">
        <p14:creationId xmlns:p14="http://schemas.microsoft.com/office/powerpoint/2010/main" val="195150879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B85D86-BABC-1881-1266-ECFB966D2E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C96A0A7-F47A-E0DD-C53F-19FAC4942BD3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“இன்று கடவுளாகிய ஆண்டவரின் புனித நாள்; எனவே நீங்கள் அழுது புலம்ப வேண்டாம்” என்றனர். ஏனெனில் மக்கள் அனைவரும் திருச்சட்டத்தின் சொற்களைக் கேட்டதிலிருந்து அழுது கொண்டிருந்தார்கள். அவர் அவர்களைப் பார்த்து, “நீங்கள் போய்க் கொழுத்தவற்றை உண்டு, இனிய திராட்சை இரசத்தைக் குடியுங்கள்; எதுவும் தயார் செய்யாதவருக்குச் சிறிது அனுப்பி வையுங்கள். ஏனென்றால், நம் ஆண்டவரின் புனித நாள் இதுவே;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4580550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4D160D-6FAD-C6BB-B62C-E855E30D82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28488C2-2779-5603-3689-CDA0E627BEE2}"/>
              </a:ext>
            </a:extLst>
          </p:cNvPr>
          <p:cNvSpPr txBox="1"/>
          <p:nvPr/>
        </p:nvSpPr>
        <p:spPr>
          <a:xfrm>
            <a:off x="0" y="0"/>
            <a:ext cx="12192000" cy="1658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வருந்த வேண்டாம்;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உங்களது வலிமை” என்று கூறினார்.</a:t>
            </a:r>
          </a:p>
        </p:txBody>
      </p:sp>
    </p:spTree>
    <p:extLst>
      <p:ext uri="{BB962C8B-B14F-4D97-AF65-F5344CB8AC3E}">
        <p14:creationId xmlns:p14="http://schemas.microsoft.com/office/powerpoint/2010/main" val="321533628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817997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19: 7. 8. 9. 14 (பல்லவி: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6: 63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b)</a:t>
            </a: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உம் வார்த்தைகள் வாழ்வு தரும்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ஆவியைக்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கொடுக்கின்றன.</a:t>
            </a:r>
          </a:p>
        </p:txBody>
      </p:sp>
    </p:spTree>
    <p:extLst>
      <p:ext uri="{BB962C8B-B14F-4D97-AF65-F5344CB8AC3E}">
        <p14:creationId xmlns:p14="http://schemas.microsoft.com/office/powerpoint/2010/main" val="381970036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7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திருச்சட்டம்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நிறைவானது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அது புத்துயிர் அளிக்கின்றது.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ஒழுங்குமுறை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நம்பத்தக்கது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எளியவருக்கு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அது ஞானம் அளிக்கின்றது.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உம் வார்த்தைகள் வாழ்வு தரும்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ஆவியைக்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கொடுக்கின்றன.</a:t>
            </a:r>
          </a:p>
        </p:txBody>
      </p:sp>
    </p:spTree>
    <p:extLst>
      <p:ext uri="{BB962C8B-B14F-4D97-AF65-F5344CB8AC3E}">
        <p14:creationId xmlns:p14="http://schemas.microsoft.com/office/powerpoint/2010/main" val="281010237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B2C7A6-35DC-1BB1-B574-2DBD7760A3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3C7F28D-7CCE-39D4-51CE-289A76A4BAE4}"/>
              </a:ext>
            </a:extLst>
          </p:cNvPr>
          <p:cNvSpPr txBox="1"/>
          <p:nvPr/>
        </p:nvSpPr>
        <p:spPr>
          <a:xfrm>
            <a:off x="0" y="49066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8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நியமங்கள்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சரியானவை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அவை இதயத்தை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மகிழ்விக்கின்றன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கட்டளைகள்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ஒளிமயமானவை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அவை கண்களை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ஒளிர்விக்கின்றன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உம் வார்த்தைகள் வாழ்வு தரும்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ஆவியைக்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கொடுக்கின்றன.</a:t>
            </a:r>
          </a:p>
        </p:txBody>
      </p:sp>
    </p:spTree>
    <p:extLst>
      <p:ext uri="{BB962C8B-B14F-4D97-AF65-F5344CB8AC3E}">
        <p14:creationId xmlns:p14="http://schemas.microsoft.com/office/powerpoint/2010/main" val="219029251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CC3B7B-AC52-B132-971A-650B891C9B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D2BBF53-6EC3-D822-19F1-30A56D601C12}"/>
              </a:ext>
            </a:extLst>
          </p:cNvPr>
          <p:cNvSpPr txBox="1"/>
          <p:nvPr/>
        </p:nvSpPr>
        <p:spPr>
          <a:xfrm>
            <a:off x="0" y="49066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9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பற்றிய அச்சம்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நிலைத்திருக்கும்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நீதிநெறிகள்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உண்மையானவை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அவை முற்றிலும்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நீதியானவை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உம் வார்த்தைகள் வாழ்வு தரும்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ஆவியைக்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கொடுக்கின்றன.</a:t>
            </a:r>
          </a:p>
        </p:txBody>
      </p:sp>
    </p:spTree>
    <p:extLst>
      <p:ext uri="{BB962C8B-B14F-4D97-AF65-F5344CB8AC3E}">
        <p14:creationId xmlns:p14="http://schemas.microsoft.com/office/powerpoint/2010/main" val="312203602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56FEC1-3E32-7AE8-7625-7FC48BE3F6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1BD0A1E-33DF-8E2D-8C80-4C3CE217B10F}"/>
              </a:ext>
            </a:extLst>
          </p:cNvPr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14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கற்பாறையும்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மீட்பருமான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சொற்கள்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ஏற்றவையாய்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இருக்கட்டும்;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எண்ணங்கள்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உகந்தவையாய்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இருக்கட்டும்.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உம் வார்த்தைகள் வாழ்வு தரும்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ஆவியைக்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கொடுக்கின்றன.</a:t>
            </a:r>
          </a:p>
        </p:txBody>
      </p:sp>
    </p:spTree>
    <p:extLst>
      <p:ext uri="{BB962C8B-B14F-4D97-AF65-F5344CB8AC3E}">
        <p14:creationId xmlns:p14="http://schemas.microsoft.com/office/powerpoint/2010/main" val="327141659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இரண்டாம்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உடல்;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ஒவ்வொருவரும்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அதன் தனித்தனி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உறுப்புகள்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பவுல்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கொரிந்தியருக்கு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முதல்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திருமுகத்திலிருந்து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12: 12-30</a:t>
            </a:r>
          </a:p>
        </p:txBody>
      </p:sp>
    </p:spTree>
    <p:extLst>
      <p:ext uri="{BB962C8B-B14F-4D97-AF65-F5344CB8AC3E}">
        <p14:creationId xmlns:p14="http://schemas.microsoft.com/office/powerpoint/2010/main" val="395948691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உடல் ஒன்றே;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உறுப்புகள்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பல. உடலின்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உறுப்புகள்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பலவாயினும்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உடல்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இருப்பதுபோல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இருக்கிறார். ஏனெனில்,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யூதரானாலும்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கிரேக்கரானாலும்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அடிமைகளானாலும்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உரிமைக்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குடிமக்களானாலும்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நாம் எல்லாரும் ஒரே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இருக்கும்படி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திருமுழுக்குப்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அந்த ஒரே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பானமாகவும்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6200577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687BA6-7286-D306-F9E1-CA4D3C163C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4AC0D6D-4616-3FDC-1E9B-AB7F96DD43D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உடல் ஒரே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உறுப்பால்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ஆனது அல்ல; பல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உறுப்புகளால்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ஆனது. ‘‘நான் கை அல்ல; ஆகவே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இவ்வுடலைச்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சேர்ந்தவன் அல்ல”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சொல்லுமானால்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அவ்வுடலைச்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சேர்ந்ததில்லை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என்றாகிவிடுமா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‘‘நான் கண் அல்ல; ஆகவே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இவ்வுடலைச்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சேர்ந்தவன் அல்ல”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சொல்லுமானால்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அவ்வுடலைச்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சேர்ந்ததில்லை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என்றாகிவிடுமா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முழு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கண்ணாயிருந்தால்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கேட்பது எப்படி? </a:t>
            </a:r>
          </a:p>
        </p:txBody>
      </p:sp>
    </p:spTree>
    <p:extLst>
      <p:ext uri="{BB962C8B-B14F-4D97-AF65-F5344CB8AC3E}">
        <p14:creationId xmlns:p14="http://schemas.microsoft.com/office/powerpoint/2010/main" val="147230615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34F659-8E26-F786-D0B6-D57401BBA5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FC01908-5EB3-F8CF-FA83-562EA89E1D7D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முழு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காதாயிருந்தால்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முகர்வது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எப்படி?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ஒவ்வோர்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உறுப்பையும்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விரும்பியவாறே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உடலில் அமைத்தார். அவை யாவும் ஒரே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உறுப்பாய்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இருந்தால் உடல் என ஒன்று இருக்குமா? எனவேதான் பல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உறுப்புகளை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உடையதாய்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இருந்தாலும் உடல் ஒன்றே. கண்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பார்த்து, ‘நீ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தேவையில்லை’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கால்களைப்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பார்த்து, ‘நீங்கள்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தேவையில்லை’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சொல்ல</a:t>
            </a:r>
          </a:p>
        </p:txBody>
      </p:sp>
    </p:spTree>
    <p:extLst>
      <p:ext uri="{BB962C8B-B14F-4D97-AF65-F5344CB8AC3E}">
        <p14:creationId xmlns:p14="http://schemas.microsoft.com/office/powerpoint/2010/main" val="88068137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F93F33-0187-F57E-CBB3-50AA413C6F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A908648-6A3C-CFC2-C94A-CA9EDAB850B5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முடியாது.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மாறாக, உடலில் மிக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வலுவற்றனவாய்த்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தோன்றும்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உறுப்புகளே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மிகவும்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தேவையானவையாய்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இருக்கின்றன. உடலின்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மதிப்புக்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குறைவான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உறுப்புகள்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தோன்றுபவற்றிற்கே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நாம் மிகுந்த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மதிப்புக்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கொடுக்கிறோம். நம் மறைவான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உறுப்புகளே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மிகுந்த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மதிப்புப்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பெறுகின்றன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மறைந்திராத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உறுப்புகளுக்கு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அது தேவையில்லை. மாறாக,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மதிப்புக்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குறைந்த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உறுப்புகளுக்கு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மிகுந்த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மதிப்புக்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2485615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AA50B5-259D-DC9B-032F-BBFA4B0AA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AD51038-4C3F-FF44-6572-C23A5DCC409F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கொடுத்தே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கடவுள் உடலை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உருவாக்கினார்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உடலில் பிளவு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ஏற்படாமல்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ஒவ்வோர்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உறுப்பும்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மற்ற உறுப்புகளின் மீது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ஒரேவிதக்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கவலை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கொள்ளவேண்டும்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என்றே இப்படிச் செய்தார். ஓர் உறுப்பு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துன்புற்றால்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அதனுடன் மற்ற எல்லா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உறுப்புகளும்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சேர்ந்து துன்புறும். ஓர் உறுப்பு பெருமை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அதனுடன் மற்ற எல்லா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உறுப்புகளும்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சேர்ந்து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மகிழ்ச்சியுறும்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உடல்;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ஒவ்வொருவரும்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அதன்</a:t>
            </a:r>
          </a:p>
        </p:txBody>
      </p:sp>
    </p:spTree>
    <p:extLst>
      <p:ext uri="{BB962C8B-B14F-4D97-AF65-F5344CB8AC3E}">
        <p14:creationId xmlns:p14="http://schemas.microsoft.com/office/powerpoint/2010/main" val="179979397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A0D408-D844-CC9A-1C93-4AE9F75466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493169F-F3B1-064C-8667-DC3857E98A66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தனித்தனி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உறுப்புகள்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அவ்வாறே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திருச்சபையிலும்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கடவுள் முதலாவது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இரண்டாவது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மூன்றாவது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போதகர்களையும்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பின்னர்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வல்லசெயல்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செய்வோர்களையும்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பிணிதீர்க்கும்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அருள்கொடை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பெற்றவர்கள், துணை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நிற்பவர்கள்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தலைமையேற்று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நடத்துபவர்கள்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பல்வகை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பரவசப்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பேச்சுப்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பேசுகிறவர்கள்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ஆகியோரையும்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ஏற்படுத்தினார். எல்லாருமே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திருத்தூதர்களா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68209615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FCCBF5-8DC6-3C1F-CCE3-F1904C7DDF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4B4B27A-5A41-685B-4279-5C5A3626F283}"/>
              </a:ext>
            </a:extLst>
          </p:cNvPr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எல்லாருமே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இறைவாக்கினர்களா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எல்லாருமே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போதகர்களா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எல்லாருமே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வல்லசெயல்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செய்பவர்களா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இல்லை. எல்லாருமே பிணி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அருள்கொடையைப்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பெற்றவர்களா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எல்லாருமே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பரவசப்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பேச்சுப்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பேசுகிறவர்களா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எல்லாருமே விளக்கம்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அளிப்பவர்களா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இல்லையே!</a:t>
            </a:r>
          </a:p>
        </p:txBody>
      </p:sp>
    </p:spTree>
    <p:extLst>
      <p:ext uri="{BB962C8B-B14F-4D97-AF65-F5344CB8AC3E}">
        <p14:creationId xmlns:p14="http://schemas.microsoft.com/office/powerpoint/2010/main" val="63423970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13852765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லூக்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4: 18-19 காண்க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ஏழைகளுக்கு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அறிவிக்கவும்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சிறைப்பட்டோர்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விடுதலை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அடைவர்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 அறிவிக்கவும் ஆண்டவர்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அனுப்பியுள்ளார்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421756157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லூக்கா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8484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நீங்கள் கேட்ட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மறைநூல்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வாக்கு இன்று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நிறைவேறிற்று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லூக்கா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1: 1-4; 4: 14-21</a:t>
            </a:r>
          </a:p>
        </p:txBody>
      </p:sp>
    </p:spTree>
    <p:extLst>
      <p:ext uri="{BB962C8B-B14F-4D97-AF65-F5344CB8AC3E}">
        <p14:creationId xmlns:p14="http://schemas.microsoft.com/office/powerpoint/2010/main" val="98708030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மாண்புமிகு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தியோபில்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நம்மிடையே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நிகழ்ச்சிகளை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முறைப்படுத்தி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 வரலாறு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எழுதப்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முயன்றுள்ளனர்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தொடக்க முதல் நேரில்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இறைவார்த்தையை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அறிவித்தும் வந்த ஊழியர் நம்மிடம்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ஒப்படைத்துள்ளவாறே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முயன்றனர்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போலவே நானும் எல்லாவற்றையும்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தொடக்கத்திலிருந்தே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கருத்தாய்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ஆய்ந்து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கேட்டறிந்தவை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உறுதியானவை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தெரிந்துகொள்ளும்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37543454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பொருட்டு, அவற்றை ஒழுங்குபடுத்தி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எழுதுவது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நலமெனக்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அலகையினால்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சோதிக்கப்பட்ட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பின்பு, இயேசு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வல்லமை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உடையவராய்க்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கலிலேயாவுக்குத்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திரும்பிப்போனார்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அவரைப் பற்றிய பேச்சு சுற்றுப்புறம் எங்கும்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பரவியது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தொழுகைக்கூடங்களில்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கற்பித்து வந்தார். எல்லாரும்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அவரைப்பற்றிப்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பெருமையாகப்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பேசினர்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6987482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தாம் வளர்ந்த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நாசரேத்துக்கு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வந்தார். தமது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வழக்கத்தின்படி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ஓய்வுநாளில்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தொழுகைக்கூடத்திற்குச்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சென்று வாசிக்க எழுந்தார்.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எசாயாவின்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சுருளேடு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அவரிடம்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கொடுக்கப்பட்டது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பிரித்தபோது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கண்ட பகுதியில் இவ்வாறு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எழுதியிருந்தது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‘‘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ஆவி என்மேல்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ஏனெனில், அவர் எனக்கு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அருள்பொழிவு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செய்துள்ளார்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ஏழைகளுக்கு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அறிவிக்கவும்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சிறைப்பட்டோர்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விடுதலை </a:t>
            </a:r>
          </a:p>
        </p:txBody>
      </p:sp>
    </p:spTree>
    <p:extLst>
      <p:ext uri="{BB962C8B-B14F-4D97-AF65-F5344CB8AC3E}">
        <p14:creationId xmlns:p14="http://schemas.microsoft.com/office/powerpoint/2010/main" val="4002511158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BFEF14-C537-0E90-4EE0-5E7D2771EA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A514DC2-B098-6A9A-DFBE-8446DDC56F5D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அடைவர்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பார்வையற்றோர்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முழக்கமிடவும்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ஒடுக்கப்பட்டோரை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விடுதலை செய்து அனுப்பவும்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அருள்தரும்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முழக்கமிட்டு அறிவிக்கவும் அவர்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அனுப்பியுள்ளார்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.”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பின்னர் அந்த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ஏட்டைச்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சுருட்டி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ஏவலரிடம்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கொடுத்துவிட்டு அமர்ந்தார்.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தொழுகைக்கூடத்தில்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இருந்தவர்களின்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கண்கள் அனைத்தும்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உற்று</a:t>
            </a:r>
          </a:p>
        </p:txBody>
      </p:sp>
    </p:spTree>
    <p:extLst>
      <p:ext uri="{BB962C8B-B14F-4D97-AF65-F5344CB8AC3E}">
        <p14:creationId xmlns:p14="http://schemas.microsoft.com/office/powerpoint/2010/main" val="1448521872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C5EC0B-850F-FE71-908D-F097F8FE13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9787EDF-9CE0-7BE7-1C6E-640C5A9BAA18}"/>
              </a:ext>
            </a:extLst>
          </p:cNvPr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நோக்கியிருந்தன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அப்பொழுது அவர் அவர்களை நோக்கி, ‘‘நீங்கள் கேட்ட 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மறைநூல்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வாக்கு இன்று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நிறைவேறிற்று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என்றார்.</a:t>
            </a:r>
          </a:p>
        </p:txBody>
      </p:sp>
    </p:spTree>
    <p:extLst>
      <p:ext uri="{BB962C8B-B14F-4D97-AF65-F5344CB8AC3E}">
        <p14:creationId xmlns:p14="http://schemas.microsoft.com/office/powerpoint/2010/main" val="1994203714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442433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விண்ணையும் மண்ணையும் படைத்தவராம்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கடவுள் ஒருவர் இருக்கின்றார்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தந்தை, மகன், தூய ஆவியராய்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ஒன்றாய் வாழ்வோரை நம்புகிறேன்.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தூய ஆவியின் வல்லமையால்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இறைமகன் நமக்காய் மனிதரானார்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மரியிடம் பிறந்தவராம்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 உறுதியாய் நம்புகிறேன்</a:t>
            </a:r>
          </a:p>
        </p:txBody>
      </p:sp>
    </p:spTree>
    <p:extLst>
      <p:ext uri="{BB962C8B-B14F-4D97-AF65-F5344CB8AC3E}">
        <p14:creationId xmlns:p14="http://schemas.microsoft.com/office/powerpoint/2010/main" val="3858278340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3. பிலாத்துவின் ஆட்சியில் பாடுபட்டார்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இறந்து அடக்கப்பட்டார்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மூன்றாம் நாளில் உயிர்த்தெழுந்தார்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இறப்பின் மீதே வெற்றி கொண்டார்.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4. விண்ணகம் வாழும் தந்தையிடம்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அரியணைக் கொண்டு இருக்கின்றார்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உலகம் முடியும் காலத்திலே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நடுவராய் திரும்பவும் வந்திடுவார்</a:t>
            </a:r>
          </a:p>
        </p:txBody>
      </p:sp>
    </p:spTree>
    <p:extLst>
      <p:ext uri="{BB962C8B-B14F-4D97-AF65-F5344CB8AC3E}">
        <p14:creationId xmlns:p14="http://schemas.microsoft.com/office/powerpoint/2010/main" val="2247210768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5. தூய ஆவியாரை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பாரினில் அவர் துணை வேண்டுகிறேன்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 மன்னிப்பில் தூய்மை பெற்று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பரிகார வாழ்வில் நிலைத்திடுவேன்.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6. திரு அவை உரைப்பதை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புனிதர்கள் உறவை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உடலின் உயிர்ப்பை நிலைவாழ்வை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உறுதியுடனே நம்புகிறேன் - ஆமென்</a:t>
            </a:r>
          </a:p>
        </p:txBody>
      </p:sp>
    </p:spTree>
    <p:extLst>
      <p:ext uri="{BB962C8B-B14F-4D97-AF65-F5344CB8AC3E}">
        <p14:creationId xmlns:p14="http://schemas.microsoft.com/office/powerpoint/2010/main" val="4270992760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7365285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படைத்தாளும்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ஒரே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மைந்தனாம்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lvl="1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பிறந்ததை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பிலாத்துவின்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0983123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பாதாளம் இறங்கி மூன்றாம் நாள்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நாற்பதாம்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நாளில்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சென்றதை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1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வலப்பக்கம்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ஆள்வதை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நடுத்தீர்க்க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3420486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உள்ளுயிர்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ஆவியை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கத்தோலிக்க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அவை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2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அனைவரின் உன்னத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2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திருமுழுக்கினையும்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இறுதி நாளில் அனைவரும்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இறைவன் அளிக்கும்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43059733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0397882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நிசேயா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கான்ஸ்தாந்திநோபுள்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கடவுளை நம்புகின்றேன்.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 மண்ணகமும்,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காண்பவை காணாதவை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படைத்த எல்லாம் வல்ல தந்தை அவரே.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ஒரே மகனாய் உதித்த ஒரே ஆண்டவர்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 கிறிஸ்துவை 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காலங்களுக்கெல்லாம் முன்பே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தந்தையிடமிருந்து பிறந்தார்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கடவுளினின்று கடவுளாக,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ஒளியினின்று ஒளியாக,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உண்மைக் கடவுளினின்று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862310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உண்மைக் கடவுளாக உதித்தவர்.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உதித்தவர்,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உண்டாகப்பட்டவர் அல்லர்.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தந்தையோடு ஒரே பொருளானவர்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வழியாகவே யாவும் படைக்கப்பட்டன.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மனிதர் நமக்காகவும்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 மீட்புக்காகவும்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விண்ணகம் இருந்து இறங்கினார்.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கன்னி மரியாவிடம் உடல் எடுத்து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மனிதர் ஆனார்.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நமக்காகப்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பொந்தியு பிலாத்தின் அதிகாரத்தில்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அறையப்பட்டுப்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பாடுபட்டு,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433244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இறந்து அடக்கம் செய்யப்பட்டார்.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மறைநூல்களின்படி மூன்றாம் நாள் உயிர்த்தெழுந்தார்.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விண்ணகத்துக்கு எழுந்தருளி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வல்ல 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வலப்பக்கம் வீற்றிருக்கின்றார்.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வாழ்வோரையும் இறந்தோரையும் தீர்ப்பிட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மாட்சியுடன் மீண்டும் வர இருக்கின்றார்.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அவரது ஆட்சிக்கு முடிவு இராது.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தந்தையிடமிருந்தும் மகனிடமிருந்தும்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புறப்படும்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ஆண்டவரும் உயிர் அளிப்பவருமான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ஆவியாரை 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57729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தந்தையோடும் மகனோடும் ஒன்றாக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ஆராதனையும் மாட்சியும் பெறுகின்றார்.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இறைவாக்கினர்கள் வாயிலாகப் பேசியவர் இவரே.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புனித,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கத்தோலிக்க,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திருத்தூதர் வழிவரும் திரு அவையை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 மன்னிப்புக்கான ஒரே திருமுழுக்கை ஏற்றுக்கொள்கின்றேன்.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இறந்தோரின் உயிர்ப்பையும்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வரவிருக்கும் மறு உலக வாழ்வையும் எதிர்பார்க்கின்றேன்.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29589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3329897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திருத்தூதர்களின்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மண்ணகத்தையும்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கருவுற்று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மரியாவிடமிருந்து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பிறந்தார்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பொந்தியு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பிலாத்தின்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பாடுபட்டு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அறையப்பட்டு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அடக்கம்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செய்யப்பட்டார்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பாதாளத்தில்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இறங்கி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</a:t>
            </a:r>
          </a:p>
        </p:txBody>
      </p:sp>
    </p:spTree>
    <p:extLst>
      <p:ext uri="{BB962C8B-B14F-4D97-AF65-F5344CB8AC3E}">
        <p14:creationId xmlns:p14="http://schemas.microsoft.com/office/powerpoint/2010/main" val="3375024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179299"/>
            <a:ext cx="12192000" cy="7116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மூன்றாம்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இறந்தோரிடமிருந்து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உயிர்த்தெழுந்தார்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விண்ணகத்துக்கு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தந்தையாகிய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வலப்பக்கத்தில்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வீற்றிருக்கிறார்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அங்கிருந்து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வாழ்வோருக்கும்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இறந்தோருக்கும்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தீர்ப்பு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வழங்க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கத்தோலிக்கத்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அவையை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4590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3256130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 தரும் நேரம் கடவுளே உன் திரு முன்னே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அன்பென்னும் பலியாக அள்ளி தரும் நேரம்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படைத்தேன் என்னை படைத்தேன்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இன்றும் என்றும் உந்தன் உகந்த காணிக்கையாய்</a:t>
            </a:r>
          </a:p>
          <a:p>
            <a:pPr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வாழும் வாழ்வை பலியாய் தந்தேன் வரமே தருவாய் நீ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போதும் என்ற மனமே தந்து பொறுத்துக்கொள்வாய் நீ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என்னன்பு தேவனும் நீ என் வாழ்வின் ஜீவனும் நீ</a:t>
            </a:r>
          </a:p>
        </p:txBody>
      </p:sp>
    </p:spTree>
    <p:extLst>
      <p:ext uri="{BB962C8B-B14F-4D97-AF65-F5344CB8AC3E}">
        <p14:creationId xmlns:p14="http://schemas.microsoft.com/office/powerpoint/2010/main" val="3769134393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 தரும் நேரம் கடவுளே உன் திரு முன்னே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அன்பென்னும் பலியாக அள்ளி தரும் நேரம்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படைத்தேன் என்னை படைத்தேன்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இன்றும் என்றும் உந்தன் உகந்த காணிக்கையாய்</a:t>
            </a:r>
          </a:p>
          <a:p>
            <a:pPr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விரும்பும் இறைவன் நீரே உவந்து தர வந்தேன்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மீதி வாழ்வை திருமுன் தந்து நிம்மதி பெறுகின்றேன்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என்னன்பு தேவனும் நீ என் வாழ்வின் ஜீவனும் நீ</a:t>
            </a:r>
          </a:p>
        </p:txBody>
      </p:sp>
    </p:spTree>
    <p:extLst>
      <p:ext uri="{BB962C8B-B14F-4D97-AF65-F5344CB8AC3E}">
        <p14:creationId xmlns:p14="http://schemas.microsoft.com/office/powerpoint/2010/main" val="330883503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 தரும் நேரம்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என் மனம்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தெய்வமே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எளியவன்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படைப்புகள்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பலவாகினும்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பரமன்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சொந்தம்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மலராகும்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மனம்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உன்னிடத்திலே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மணம் காண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</p:txBody>
      </p:sp>
    </p:spTree>
    <p:extLst>
      <p:ext uri="{BB962C8B-B14F-4D97-AF65-F5344CB8AC3E}">
        <p14:creationId xmlns:p14="http://schemas.microsoft.com/office/powerpoint/2010/main" val="584571866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 தரும் நேரம்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என் மனம்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தெய்வமே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எளியவன்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பிறரன்புப்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பணிகளெல்லாம்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தலைவன்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உமதன்றோ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உமதன்புப்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பணியில்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</p:txBody>
      </p:sp>
    </p:spTree>
    <p:extLst>
      <p:ext uri="{BB962C8B-B14F-4D97-AF65-F5344CB8AC3E}">
        <p14:creationId xmlns:p14="http://schemas.microsoft.com/office/powerpoint/2010/main" val="39533200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ஏற்றதாகும்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படி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8176316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இவற்றைப்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புனிதப்படுத்தி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இவை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பயன்பட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அருள்புரிவீராக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30935308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447236803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 மறைநிகழ்வு வழியாக கிறிஸ்து புரிந்த அற்புதச் செயல் இதுவே: தேர்ந்தெடுக்கப்பட்ட வழிமரபினர், அரச குருக்களின் கூட்டத்தினர், 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64776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மக்களினத்தார், அவரது உரிமைச் சொத்தான மக்கள் எனும் மாட்சியை நாங்கள் இப்பொழுது அடையுமாறு,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பாவத்திலிருந்தும் சாவின் பிடியிலிருந்தும் அழைக்க அவர் திருவுளமானார்;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இருளிலிருந்து உமது வியத்தகு ஒளிக்கு அழைக்கப்பட்ட நாங்கள் உமது வல்லமையை எங்கும் எடுத்துரைக்கச் செய்தருளினார்.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 அரியணையில் அமர்வோர், தலைமை தாங்குவோரோடும் வான்படைகளின் அணிகள் அனைத்தோடும் சேர்ந்து நாங்கள் உமது மாட்சியைப் புகழ்ந்து பாடி முடிவின்றிச் சொல்வதாவது:</a:t>
            </a: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தவறிழைத்த எங்கள் மீது கிறிஸ்து இரக்கம் கொண்டு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பிறக்கத் திருவுளமானார்; சிலுவையில் பாடுபட்டு, முடிவில்லாச் சாவிலிருந்து</a:t>
            </a:r>
          </a:p>
        </p:txBody>
      </p:sp>
    </p:spTree>
    <p:extLst>
      <p:ext uri="{BB962C8B-B14F-4D97-AF65-F5344CB8AC3E}">
        <p14:creationId xmlns:p14="http://schemas.microsoft.com/office/powerpoint/2010/main" val="3077248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30480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விடுவித்தார்; இறந்தோரிடமிருந்து உயிர்த்தெழுந்து நிலைவாழ்வை எங்களுக்கு அருளினார்.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 அரியணையில் அமர்வோர், தலைமை தாங்குவோரோடும்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 நாங்கள் உமது மாட்சியைப் புகழ்ந்து பாடி முடிவின்றிச் சொல்வதாவது:தூயவர்.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2315314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அழிவுக்கு உரிய மனிதருக்கு உமது இறை இயல்பின் ஆதரவை அளிக்கின்றீர்; மேலும் மனிதனின் சாகும் தன்மையைப் பிணி போக்கும் மருந்தாகப் பயன்படுத்தி, நாங்கள் எவ்வாறு அழிவுற்றோமோ அவ்வாறே எங்கள் ஆண்டவராகிய கிறிஸ்து வழியாக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மீட்பு அருளுகின்றீர்; இவை அனைத்தாலும் அளவற்ற மாட்சி உமக்கே உரியது என்பதை உணர்கின்றோம்.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403412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 உமது மாண்பை வானதூதர்களின் அணிகள் வழிபடுகின்றன; உமது திருமுன் எக்காலத்தும் மகிழ்கின்றன; அவர்களோடு எங்கள் குரலையும் சேர்த்துக்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அக்களிப்புடன் 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318945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கிறிஸ்து பிறந்து முன்னைய பாவ நிலையிலிருந்து மனிதரைப் புதுப்பித்தார்; பாடுபட்டு, எங்கள் பாவங்களை அழித்தார்;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இறந்தோரிடமிருந்து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63388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உயிர்த்தெழுந்து 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வாழ்வுக்கு வழிவகுத்தார்; தந்தையே, அவர் உம்மிடம் விண்ணேறி வந்து, விண்ணகத்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தின் கதவுகளைத் திறந்து வைத்தார்.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நீர் உலகு அனைத்தையும் படைத்தீர், காலங்களின் மாற்றங்களையும் முறைப்படுத்தினீர், உமது சாயலில் மனிதரை உருவாக்கினீர்; இவ்வுலகின் வியத்தகு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74792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90282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பொருள்கள் எல்லாவற்றையும் அவர்களுக்குப் பணிய வைத்தீர். இவ்வாறு அவர்கள் உமது படைப்புகள் அனைத்தின்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பதிலாள்களாக ஆட்சி செலுத்தவும் உம் செயல்களின் மேன்மையைக் கண்டு உம்மை இடையறாது புகழ்ந்தேத்தவும் எங்கள் ஆண்டவராகிய கிறிஸ்து வழியாகச் செய்தருளினீர்.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82706"/>
            <a:ext cx="12192000" cy="4774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3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480987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வாழ்வதும் இயங்குவதும் இருப்பதும் உம்மிலேதான்; இந்த உடலோடு வாழ்கையில் உமது பரிவிரக்கத்தின் பயன்களை மட்டுமே நாங்கள் நாள்தோறும்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82706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அனுபவிப்பதோடன்றி இப்பொழுதே 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வாழ்வின் பிணையையும் கொண்டுள்ளோம்; ஏனெனில் உம் 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முதற்கனிகளைப்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பெற்றுள்ள நாங்கள், பாஸ்கா மறைநிகழ்வின் பயன் எங்களுக்கு என்றும் உண்டு என நம்புகின்றோம்; அந்த ஆவியார் வழியாகவே நீர் இயேசுவைச் சாவினின்று உயிர்த்தெழச் செய்தீர்.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735291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1922322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7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நீர் எங்களுக்கு மீட்பரை அனுப்பும் அளவுக்கு உலகின் மீது பரிவன்பு கொண்டீர்; அவர் பாவம் தவிர மற்றனைத்திலும் எங்களைப் போல இருக்கத்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41815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திருவுளம் கொண்டீர்; இவ்வாறு நீர் உம் திருமகனிடம் செலுத்திய அன்பை எங்கள் மீதும் செலுத்தினீர்; நாங்கள் கீழ்ப்படியாமையால் பாவம் செய்து இழந்த உம்முடைய கொடைகளை அவருடைய கீழ்ப்படிதலால் மீட்டு எங்களுக்கு அருளினீர்.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8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02192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பாவப் பழியால் வெகுதொலைவில் அகன்றிருந்த உம் பிள்ளைகளை உம் திருமகனின் இரத்தத்தாலும் தூய ஆவியாரின் வல்லமையாலும்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47513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மீண்டும் ஒன்றிணைக்கத் திருவுளமானீர்; இவ்வாறு உம் மக்கள் மூவொரு கடவுளின்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ஒன்றிப்பால் ஒருங்கிணைக்கப்பட்டுக் கிறிஸ்துவின் உடலும் தூய ஆவியாரின் கோவிலுமான திரு அவையாகத் திகழச் செய்தீர்; இதனால் பல்வகையில் வெளிப்படும் உமது ஞானத்தைப் புகழச் செய்தீர்.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788894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களோடும் புனிதரின் பெருந்திரளோடும்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3866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77972825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9265779"/>
      </p:ext>
    </p:extLst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49792744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16032271"/>
      </p:ext>
    </p:extLst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33:6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அணுகிச்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செல்லுங்கள்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பெறுவீர்கள்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உங்கள் முகங்கள்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அவமானத்திற்கு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உள்ளாகாது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8:12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ஒளி நானே;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பின்தொடர்பவர்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நடக்கமாட்டார்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ஆனால்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வழிகாட்டும்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ஒளியைக்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கொண்டிருப்பார்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என்கிறார் ஆண்டவர்.</a:t>
            </a:r>
          </a:p>
        </p:txBody>
      </p:sp>
    </p:spTree>
    <p:extLst>
      <p:ext uri="{BB962C8B-B14F-4D97-AF65-F5344CB8AC3E}">
        <p14:creationId xmlns:p14="http://schemas.microsoft.com/office/powerpoint/2010/main" val="839729398"/>
      </p:ext>
    </p:extLst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" y="404495"/>
            <a:ext cx="12192001" cy="5398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ஒளியாகும்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பாதைக்கு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விளக்காகும்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துணையாகும்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அரணும்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நீயே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கோட்டையும்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நீயே</a:t>
            </a:r>
          </a:p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நீயே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நண்பனும்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நீயே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நீயே</a:t>
            </a:r>
          </a:p>
        </p:txBody>
      </p:sp>
    </p:spTree>
    <p:extLst>
      <p:ext uri="{BB962C8B-B14F-4D97-AF65-F5344CB8AC3E}">
        <p14:creationId xmlns:p14="http://schemas.microsoft.com/office/powerpoint/2010/main" val="1806200652"/>
      </p:ext>
    </p:extLst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" y="404495"/>
            <a:ext cx="12192001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நீ வரும் நாளில் அமைதி வரும் உன்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சுமந்து வரும்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இருளிலும்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பயம்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வலிமையால்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உயர்வு வரும்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இடறி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வீழ்வதில்லை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தோள்களும்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சுமையால்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சாய்வதில்லை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வலிமையும்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நீயாகும்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40605709"/>
      </p:ext>
    </p:extLst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" y="404495"/>
            <a:ext cx="12192001" cy="5398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ஒளியாகும்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பாதைக்கு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விளக்காகும்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துணையாகும்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அரணும்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நீயே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கோட்டையும்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நீயே</a:t>
            </a:r>
          </a:p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நீயே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நண்பனும்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நீயே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நீயே</a:t>
            </a:r>
          </a:p>
        </p:txBody>
      </p:sp>
    </p:spTree>
    <p:extLst>
      <p:ext uri="{BB962C8B-B14F-4D97-AF65-F5344CB8AC3E}">
        <p14:creationId xmlns:p14="http://schemas.microsoft.com/office/powerpoint/2010/main" val="1590969765"/>
      </p:ext>
    </p:extLst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" y="404495"/>
            <a:ext cx="12192001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விடியலைத்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விழிகளிலே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புது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விளக்கினை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பேரொளி நீ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பால் மனம்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 - என்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பால்வெளி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பயணத்தில்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தாரகை நீ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அருட்கடல்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கடந்திடும்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அகமனம்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அமர்ந்தென்னை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ஆள்பவன்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நேசனும்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நீயாகும்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</a:t>
            </a:r>
          </a:p>
        </p:txBody>
      </p:sp>
    </p:spTree>
    <p:extLst>
      <p:ext uri="{BB962C8B-B14F-4D97-AF65-F5344CB8AC3E}">
        <p14:creationId xmlns:p14="http://schemas.microsoft.com/office/powerpoint/2010/main" val="2403336500"/>
      </p:ext>
    </p:extLst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" y="404495"/>
            <a:ext cx="12192001" cy="5398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ஒளியாகும்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பாதைக்கு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விளக்காகும்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துணையாகும்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அரணும்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நீயே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கோட்டையும்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நீயே</a:t>
            </a:r>
          </a:p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நீயே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நண்பனும்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நீயே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நீயே</a:t>
            </a:r>
          </a:p>
        </p:txBody>
      </p:sp>
    </p:spTree>
    <p:extLst>
      <p:ext uri="{BB962C8B-B14F-4D97-AF65-F5344CB8AC3E}">
        <p14:creationId xmlns:p14="http://schemas.microsoft.com/office/powerpoint/2010/main" val="4089989150"/>
      </p:ext>
    </p:extLst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51027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38360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23970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06453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வல்ல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அருள்புரிய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அதனால் புத்துயிர் அளிக்கும்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பெற்றுள்ள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முன்னிட்டு என்றும் பெருமை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கொள்வோமாக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33585988"/>
      </p:ext>
    </p:extLst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834105"/>
      </p:ext>
    </p:extLst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980387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அம்மா என் அம்மா நீ தானம்மா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 உன் பிள்ளை நான் தானம்மா - (2)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ஆரோக்கியம் தருகின்ற தாய் நீயம்மா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அடைக்கலம் தருகின்ற தாய் நீயம்மா - (2)</a:t>
            </a:r>
          </a:p>
        </p:txBody>
      </p:sp>
    </p:spTree>
    <p:extLst>
      <p:ext uri="{BB962C8B-B14F-4D97-AF65-F5344CB8AC3E}">
        <p14:creationId xmlns:p14="http://schemas.microsoft.com/office/powerpoint/2010/main" val="1560424982"/>
      </p:ext>
    </p:extLst>
  </p:cSld>
  <p:clrMapOvr>
    <a:masterClrMapping/>
  </p:clrMapOvr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அருளின் ஒளியைத் தந்தீரே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ஆசையாய் அன்பைப் பொழிந்தீரே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இதயத்தில் என்னை நினைத்தீரே - உம்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இதயம் மகிழ வாழ்ந்திடுவேன்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அம்மா என்று அழைக்கும் போது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மகனே என்று ஓடி வந்து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கலங்கிய என்னை கரம் பிடித்தாய் - 2 </a:t>
            </a:r>
          </a:p>
        </p:txBody>
      </p:sp>
    </p:spTree>
    <p:extLst>
      <p:ext uri="{BB962C8B-B14F-4D97-AF65-F5344CB8AC3E}">
        <p14:creationId xmlns:p14="http://schemas.microsoft.com/office/powerpoint/2010/main" val="2760896930"/>
      </p:ext>
    </p:extLst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980387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அம்மா என் அம்மா நீ தானம்மா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 உன் பிள்ளை நான் தானம்மா - (2)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ஆரோக்கியம் தருகின்ற தாய் நீயம்மா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அடைக்கலம் தருகின்ற தாய் நீயம்மா - (2)</a:t>
            </a:r>
          </a:p>
        </p:txBody>
      </p:sp>
    </p:spTree>
    <p:extLst>
      <p:ext uri="{BB962C8B-B14F-4D97-AF65-F5344CB8AC3E}">
        <p14:creationId xmlns:p14="http://schemas.microsoft.com/office/powerpoint/2010/main" val="1415523543"/>
      </p:ext>
    </p:extLst>
  </p:cSld>
  <p:clrMapOvr>
    <a:masterClrMapping/>
  </p:clrMapOvr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உறவில் நாளும் வளர்ந்திடவே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ஊக்கம் என்னில் தந்தீரே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 உள்ளம் நினைப்பதுபோல் -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உலகில் நாளும் வாழ்ந்திடுவேன்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அம்மா என்று அழைக்கும் போது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மகனே என்று ஓடி வந்து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கலங்கிய என்னை கரம் பிடித்தாய் - 2</a:t>
            </a:r>
          </a:p>
        </p:txBody>
      </p:sp>
    </p:spTree>
    <p:extLst>
      <p:ext uri="{BB962C8B-B14F-4D97-AF65-F5344CB8AC3E}">
        <p14:creationId xmlns:p14="http://schemas.microsoft.com/office/powerpoint/2010/main" val="2974616684"/>
      </p:ext>
    </p:extLst>
  </p:cSld>
  <p:clrMapOvr>
    <a:masterClrMapping/>
  </p:clrMapOvr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980387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அம்மா என் அம்மா நீ தானம்மா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 உன் பிள்ளை நான் தானம்மா - (2)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ஆரோக்கியம் தருகின்ற தாய் நீயம்மா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அடைக்கலம் தருகின்ற தாய் நீயம்மா - (2)</a:t>
            </a:r>
          </a:p>
        </p:txBody>
      </p:sp>
    </p:spTree>
    <p:extLst>
      <p:ext uri="{BB962C8B-B14F-4D97-AF65-F5344CB8AC3E}">
        <p14:creationId xmlns:p14="http://schemas.microsoft.com/office/powerpoint/2010/main" val="606508650"/>
      </p:ext>
    </p:extLst>
  </p:cSld>
  <p:clrMapOvr>
    <a:masterClrMapping/>
  </p:clrMapOvr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குருக்களுக்காக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ஓ நித்திய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குருவாகிய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ஊழியர்களாகிய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நாள்தோறும்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உடலை ஏந்தும் அவர்கள் கைகள்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கறைபடாதபடியும்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விலைமதிக்கப்படாத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பருகும்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உதடுகளை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அணுகாதபடியும்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836008782"/>
      </p:ext>
    </p:extLst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குருத்துவத்தின்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முத்திரையால்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தூய்மைப்படுத்தியருளும்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நாட்டமற்றவர்களாக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அருட்கொடைகளாலும்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வரங்களாலும்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திருப்பணியை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ஆசீர்வதித்து, அதன்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பலன்களை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மிகுதியாக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ta-IN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7264955"/>
      </p:ext>
    </p:extLst>
  </p:cSld>
  <p:clrMapOvr>
    <a:masterClrMapping/>
  </p:clrMapOvr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பணிசெய்யும் மக்கள் மண்ணுலகில் அவர்களுக்கு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ஆனந்தமாகவும்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விண்ணுலகில் அழகிய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மணிமகுடமாகவும்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ஓ!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பெற்ற புனிதமான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84267120"/>
      </p:ext>
    </p:extLst>
  </p:cSld>
  <p:clrMapOvr>
    <a:masterClrMapping/>
  </p:clrMapOvr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222432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77111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569679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2337243"/>
      </p:ext>
    </p:extLst>
  </p:cSld>
  <p:clrMapOvr>
    <a:masterClrMapping/>
  </p:clrMapOvr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64652411"/>
      </p:ext>
    </p:extLst>
  </p:cSld>
  <p:clrMapOvr>
    <a:masterClrMapping/>
  </p:clrMapOvr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068320250"/>
      </p:ext>
    </p:extLst>
  </p:cSld>
  <p:clrMapOvr>
    <a:masterClrMapping/>
  </p:clrMapOvr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………..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</TotalTime>
  <Words>6355</Words>
  <Application>Microsoft Office PowerPoint</Application>
  <PresentationFormat>Widescreen</PresentationFormat>
  <Paragraphs>693</Paragraphs>
  <Slides>200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200</vt:i4>
      </vt:variant>
    </vt:vector>
  </HeadingPairs>
  <TitlesOfParts>
    <vt:vector size="209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97</cp:revision>
  <dcterms:created xsi:type="dcterms:W3CDTF">2022-07-13T11:32:32Z</dcterms:created>
  <dcterms:modified xsi:type="dcterms:W3CDTF">2025-01-14T11:57:27Z</dcterms:modified>
</cp:coreProperties>
</file>