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9"/>
  </p:notesMasterIdLst>
  <p:sldIdLst>
    <p:sldId id="4325" r:id="rId2"/>
    <p:sldId id="4958" r:id="rId3"/>
    <p:sldId id="4981" r:id="rId4"/>
    <p:sldId id="4982" r:id="rId5"/>
    <p:sldId id="337" r:id="rId6"/>
    <p:sldId id="3583" r:id="rId7"/>
    <p:sldId id="1274" r:id="rId8"/>
    <p:sldId id="1275" r:id="rId9"/>
    <p:sldId id="3991" r:id="rId10"/>
    <p:sldId id="3992" r:id="rId11"/>
    <p:sldId id="3993" r:id="rId12"/>
    <p:sldId id="1281" r:id="rId13"/>
    <p:sldId id="1282" r:id="rId14"/>
    <p:sldId id="4240" r:id="rId15"/>
    <p:sldId id="4241" r:id="rId16"/>
    <p:sldId id="1283" r:id="rId17"/>
    <p:sldId id="1284" r:id="rId18"/>
    <p:sldId id="3994" r:id="rId19"/>
    <p:sldId id="3995" r:id="rId20"/>
    <p:sldId id="3996" r:id="rId21"/>
    <p:sldId id="3997" r:id="rId22"/>
    <p:sldId id="4242" r:id="rId23"/>
    <p:sldId id="4243" r:id="rId24"/>
    <p:sldId id="4228" r:id="rId25"/>
    <p:sldId id="3999" r:id="rId26"/>
    <p:sldId id="4000" r:id="rId27"/>
    <p:sldId id="4229" r:id="rId28"/>
    <p:sldId id="4230" r:id="rId29"/>
    <p:sldId id="1326" r:id="rId30"/>
    <p:sldId id="1327" r:id="rId31"/>
    <p:sldId id="4956" r:id="rId32"/>
    <p:sldId id="4957" r:id="rId33"/>
    <p:sldId id="3416" r:id="rId34"/>
    <p:sldId id="362" r:id="rId35"/>
    <p:sldId id="4274" r:id="rId36"/>
    <p:sldId id="4275" r:id="rId37"/>
    <p:sldId id="4276" r:id="rId38"/>
    <p:sldId id="4277" r:id="rId39"/>
    <p:sldId id="3321" r:id="rId40"/>
    <p:sldId id="3323" r:id="rId41"/>
    <p:sldId id="3324" r:id="rId42"/>
    <p:sldId id="3325" r:id="rId43"/>
    <p:sldId id="4320" r:id="rId44"/>
    <p:sldId id="4321" r:id="rId45"/>
    <p:sldId id="4322" r:id="rId46"/>
    <p:sldId id="4323" r:id="rId47"/>
    <p:sldId id="4271" r:id="rId48"/>
    <p:sldId id="4272" r:id="rId49"/>
    <p:sldId id="4273" r:id="rId50"/>
    <p:sldId id="4161" r:id="rId51"/>
    <p:sldId id="4983" r:id="rId52"/>
    <p:sldId id="4023" r:id="rId53"/>
    <p:sldId id="3290" r:id="rId54"/>
    <p:sldId id="3292" r:id="rId55"/>
    <p:sldId id="4987" r:id="rId56"/>
    <p:sldId id="4988" r:id="rId57"/>
    <p:sldId id="3259" r:id="rId58"/>
    <p:sldId id="3297" r:id="rId59"/>
    <p:sldId id="3320" r:id="rId60"/>
    <p:sldId id="4996" r:id="rId61"/>
    <p:sldId id="4997" r:id="rId62"/>
    <p:sldId id="4998" r:id="rId63"/>
    <p:sldId id="3850" r:id="rId64"/>
    <p:sldId id="3851" r:id="rId65"/>
    <p:sldId id="4993" r:id="rId66"/>
    <p:sldId id="4999" r:id="rId67"/>
    <p:sldId id="3853" r:id="rId68"/>
    <p:sldId id="3246" r:id="rId69"/>
    <p:sldId id="4485" r:id="rId70"/>
    <p:sldId id="3303" r:id="rId71"/>
    <p:sldId id="3338" r:id="rId72"/>
    <p:sldId id="4994" r:id="rId73"/>
    <p:sldId id="4995" r:id="rId74"/>
    <p:sldId id="5000" r:id="rId75"/>
    <p:sldId id="5001" r:id="rId76"/>
    <p:sldId id="1378" r:id="rId77"/>
    <p:sldId id="4482" r:id="rId78"/>
    <p:sldId id="3635" r:id="rId79"/>
    <p:sldId id="4244" r:id="rId80"/>
    <p:sldId id="4245" r:id="rId81"/>
    <p:sldId id="3649" r:id="rId82"/>
    <p:sldId id="5251" r:id="rId83"/>
    <p:sldId id="5252" r:id="rId84"/>
    <p:sldId id="5253" r:id="rId85"/>
    <p:sldId id="5254" r:id="rId86"/>
    <p:sldId id="1106" r:id="rId87"/>
    <p:sldId id="4278" r:id="rId88"/>
    <p:sldId id="4279" r:id="rId89"/>
    <p:sldId id="4280" r:id="rId90"/>
    <p:sldId id="4281" r:id="rId91"/>
    <p:sldId id="4283" r:id="rId92"/>
    <p:sldId id="4284" r:id="rId93"/>
    <p:sldId id="4282" r:id="rId94"/>
    <p:sldId id="4941" r:id="rId95"/>
    <p:sldId id="4449" r:id="rId96"/>
    <p:sldId id="3423" r:id="rId97"/>
    <p:sldId id="4984" r:id="rId98"/>
    <p:sldId id="4324" r:id="rId99"/>
    <p:sldId id="1470" r:id="rId100"/>
    <p:sldId id="1471" r:id="rId101"/>
    <p:sldId id="1472" r:id="rId102"/>
    <p:sldId id="4246" r:id="rId103"/>
    <p:sldId id="4247" r:id="rId104"/>
    <p:sldId id="4286" r:id="rId105"/>
    <p:sldId id="1476" r:id="rId106"/>
    <p:sldId id="4248" r:id="rId107"/>
    <p:sldId id="4249" r:id="rId108"/>
    <p:sldId id="4287" r:id="rId109"/>
    <p:sldId id="1480" r:id="rId110"/>
    <p:sldId id="4250" r:id="rId111"/>
    <p:sldId id="4251" r:id="rId112"/>
    <p:sldId id="4252" r:id="rId113"/>
    <p:sldId id="4288" r:id="rId114"/>
    <p:sldId id="1485" r:id="rId115"/>
    <p:sldId id="4253" r:id="rId116"/>
    <p:sldId id="4254" r:id="rId117"/>
    <p:sldId id="4289" r:id="rId118"/>
    <p:sldId id="1489" r:id="rId119"/>
    <p:sldId id="4255" r:id="rId120"/>
    <p:sldId id="4256" r:id="rId121"/>
    <p:sldId id="4327" r:id="rId122"/>
    <p:sldId id="4290" r:id="rId123"/>
    <p:sldId id="1494" r:id="rId124"/>
    <p:sldId id="4257" r:id="rId125"/>
    <p:sldId id="4258" r:id="rId126"/>
    <p:sldId id="4259" r:id="rId127"/>
    <p:sldId id="4291" r:id="rId128"/>
    <p:sldId id="1499" r:id="rId129"/>
    <p:sldId id="4261" r:id="rId130"/>
    <p:sldId id="4260" r:id="rId131"/>
    <p:sldId id="4292" r:id="rId132"/>
    <p:sldId id="1504" r:id="rId133"/>
    <p:sldId id="4262" r:id="rId134"/>
    <p:sldId id="4263" r:id="rId135"/>
    <p:sldId id="4328" r:id="rId136"/>
    <p:sldId id="4293" r:id="rId137"/>
    <p:sldId id="4483" r:id="rId138"/>
    <p:sldId id="3784" r:id="rId139"/>
    <p:sldId id="3785" r:id="rId140"/>
    <p:sldId id="3786" r:id="rId141"/>
    <p:sldId id="3787" r:id="rId142"/>
    <p:sldId id="3788" r:id="rId143"/>
    <p:sldId id="3789" r:id="rId144"/>
    <p:sldId id="3790" r:id="rId145"/>
    <p:sldId id="3791" r:id="rId146"/>
    <p:sldId id="3792" r:id="rId147"/>
    <p:sldId id="3793" r:id="rId148"/>
    <p:sldId id="3794" r:id="rId149"/>
    <p:sldId id="3795" r:id="rId150"/>
    <p:sldId id="3796" r:id="rId151"/>
    <p:sldId id="3797" r:id="rId152"/>
    <p:sldId id="3798" r:id="rId153"/>
    <p:sldId id="3799" r:id="rId154"/>
    <p:sldId id="3800" r:id="rId155"/>
    <p:sldId id="3801" r:id="rId156"/>
    <p:sldId id="4294" r:id="rId157"/>
    <p:sldId id="4295" r:id="rId158"/>
    <p:sldId id="4139" r:id="rId159"/>
    <p:sldId id="3805" r:id="rId160"/>
    <p:sldId id="3806" r:id="rId161"/>
    <p:sldId id="3807" r:id="rId162"/>
    <p:sldId id="4985" r:id="rId163"/>
    <p:sldId id="3690" r:id="rId164"/>
    <p:sldId id="4439" r:id="rId165"/>
    <p:sldId id="4440" r:id="rId166"/>
    <p:sldId id="4441" r:id="rId167"/>
    <p:sldId id="4442" r:id="rId168"/>
    <p:sldId id="889" r:id="rId169"/>
    <p:sldId id="4285" r:id="rId170"/>
    <p:sldId id="4986" r:id="rId171"/>
    <p:sldId id="4326" r:id="rId172"/>
    <p:sldId id="4484" r:id="rId173"/>
    <p:sldId id="3651" r:id="rId174"/>
    <p:sldId id="3810" r:id="rId175"/>
    <p:sldId id="3811" r:id="rId176"/>
    <p:sldId id="3812" r:id="rId177"/>
    <p:sldId id="3813" r:id="rId178"/>
    <p:sldId id="4925" r:id="rId179"/>
    <p:sldId id="4947" r:id="rId180"/>
    <p:sldId id="4948" r:id="rId181"/>
    <p:sldId id="5255" r:id="rId182"/>
    <p:sldId id="5256" r:id="rId183"/>
    <p:sldId id="5257" r:id="rId184"/>
    <p:sldId id="5258" r:id="rId185"/>
    <p:sldId id="4966" r:id="rId186"/>
    <p:sldId id="3835" r:id="rId187"/>
    <p:sldId id="3897" r:id="rId1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47A57-A31F-4719-BFF4-1874AE501563}" type="datetimeFigureOut">
              <a:rPr lang="en-US" smtClean="0"/>
              <a:t>14-Jan-25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4FD9C-3F91-4225-A3F6-35AB6B806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6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427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874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894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2155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96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E9B01F-5C86-9A0D-B0FB-6F1B3F3C4A4A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02ஆம்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65:4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கடவுளே, உலகம்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3161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5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நம்மை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அழைக்கின்றாரே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விரைந்து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உலகம்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மகிழ்ந்து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அரசு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வளர்ந்திடவே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இறைவார்த்தை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சென்றிடுவோம்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தாயின்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கருவினிலே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தெரிந்தெடுத்தார்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கைகளிலே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பெயரைப்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பொறித்து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வைத்தார் (2)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அர்ப்பணம் செய்ய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 மாண்பு மண்ணில் உயர (2)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எழுவீர்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வருவீர்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வழியிலே</a:t>
            </a:r>
            <a:endParaRPr lang="ta-IN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519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5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நம்மை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அழைக்கின்றாரே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விரைந்து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உலகம்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மகிழ்ந்து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அரசு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வளர்ந்திடவே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இறைவார்த்தை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சென்றிடுவோம்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அன்புப்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பணியினிலே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இறைவனின்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சொல்லிலே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ஏழை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மனிதரிலே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இயேசுவைக்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நீதி நேர்மை நிலைக்க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பொய்மை சாதி வன்மை அழிக்க (2)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எழுவீர்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வருவீர்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வழியிலே</a:t>
            </a:r>
            <a:endParaRPr lang="ta-IN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2298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7278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1015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1651180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4784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44099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18430030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12323099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11536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01408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77870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69115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5843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நடத்துகின்றவர்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இரக்கத்துடன் கேட்டு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17923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மணப்பெண்ணில்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62: 1-5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வைகறை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ஒளியெனவும்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அதன் மீட்பு சுடர்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விளக்கெனவும்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அதனை முன்னிட்டு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மவுனமாயிரேன்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அமைதியாயிரேன்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மன்னர் யாவரும்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தம் நாவினால்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நீ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கைவிடப்பட்டவள்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இனி நீ பெயர் பெற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 இனி உன்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எப்சிபா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நாடு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பெயுலா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பெயர்பெறும்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ஆண்டவர் உன்னை விரும்புகின்றார்; உன்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இளைஞன்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மணந்துகொள்வார்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92660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மணப்பெண்ணில்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மகிழ்வது போல் உன்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08662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96: 1,2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2b-3. 7-8a. 9-10ac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அனைத்து மக்களுக்கும்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பெயரை வாழ்த்துங்கள்.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அனைத்து மக்களுக்கும்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2D4BA-4BA9-3422-4CDD-552DD4C5C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E3BE87-4EDE-FCB1-662F-48D6214A62BE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அனைத்து மக்களுக்கும்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09812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9726F-9241-AE60-5452-16EF9FF11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FD4F8D-9A75-36CD-703B-D5F56B853775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அனைத்து மக்களுக்கும்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38421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5C1C4-A5EA-A9EC-DB2F-A5A0F6C15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48F500-19B1-9047-91B0-9D79EB9140DB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நடுங்குங்கள்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செய்கின்றார்;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வழுவாது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அனைத்து மக்களுக்கும்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77693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0428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பகிர்ந்தளிக்கிறார்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12: 4-11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பலவகையுண்டு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திருத்தொண்டுகளும்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பலவகையுண்டு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செயல்பாடுகள்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பலவகையுண்டு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எல்லாரிடமும் எல்லாவற்றையும் செயல்படுத்துபவர்.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செயல்பாடுகள்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ஒருவருக்கு ஞானம்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இன்னொருவருக்கோ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அறிவு செறிந்த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அளிக்கிறார். அதே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வேறொருவருக்கு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அந்த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மற்றொருவருக்குப்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அளிக்கிறார்.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ஒருவருக்கு வல்ல செயல்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இன்னொருவருக்கு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வேறொருவருக்கு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14111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0CBB2-FF48-AE0D-A805-2983D19A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53D59D-A231-A6F6-3A09-348C3952848D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பகுத்தறியும்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மற்றொருவருக்குப்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பரவசப்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பிறிதொருவருக்கு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அப்பேச்சை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இவற்றையெல்லாம்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செயல்படுத்துகிறார்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அவரே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பகிர்ந்தளிக்கிறார்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43242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14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அடையும்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அவர் உங்களை அழைத்தார்.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செய்த முதல் அரும்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2: 1-12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திருமணம்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நடைபெற்றது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இருந்தார்.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அத்திருமணத்திற்கு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திருமண விழாவில் திராட்சை இரசம்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தீர்ந்துபோகவே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தாய் அவரை நோக்கி, “திராட்சை இரசம்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தீர்ந்துவிட்டது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இயேசு அவரிடம், “அம்மா,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நாம் என்ன செய்ய முடியும்? எனது நேரம்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சொல்வதெல்லாம் செய்யுங்கள்”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சடங்குகளுக்குத்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தேவையான ஆறு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கல்தொட்டிகள்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இருந்தன. அவை ஒவ்வொன்றும் இரண்டு மூன்று குடம் தண்ணீர் கொள்ளும். இயேசு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இத்தொட்டிகளில்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 அவர்கள் 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விளிம்புவரை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1112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அவர், “இப்போது மொண்டு பந்தி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மேற்பார்வையாளரிடம்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அவர்களிடம் கூறினார். அவர்களும் அவ்வாறே செய்தார்கள்.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மேற்பார்வையாளர்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அந்த இரசம்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தெரியவில்லை; தண்ணீர் மொண்டு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20925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5B151-93A4-0FF3-B1D3-6D9487E95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BEFCBC-9072-FCFB-B914-848E8F793FAF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ஆகையால் பந்தி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மேற்பார்வையாளர்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கூப்பிட்டு, “எல்லாரும் நல்ல 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பரிமாறுவர்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விருப்பம்போலக்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குடித்தபின்தான்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தரம் குறைந்த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பரிமாறுவர்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இதுவரை பரிமாறாமல்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இயேசு செய்த முதல் அரும் அடையாளம்.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58970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C15C6-B120-D8C9-B047-E003A7EE7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88CAD3-A5A7-F710-1586-3C2627E83978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இதன் வழியாக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இதன் பிறகு அவரும்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35871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உமக்களித்தேன்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அன்பைச் சுவைத்தேன்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இழந்துவிட்டேன் இயேசுவே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அப்பத்தில் திராட்சை ரசத்தில்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 எமக்களிதாய்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மனிதவதாரம் உம்மையே தந்ததேன்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நிறைவாக்கிடவே உம்மோடு வாழ்ந்திடவே</a:t>
            </a:r>
          </a:p>
        </p:txBody>
      </p:sp>
    </p:spTree>
    <p:extLst>
      <p:ext uri="{BB962C8B-B14F-4D97-AF65-F5344CB8AC3E}">
        <p14:creationId xmlns:p14="http://schemas.microsoft.com/office/powerpoint/2010/main" val="18628511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உமக்களித்தேன்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அன்பைச் சுவைத்தேன்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இழந்துவிட்டேன் இயேசுவே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உழைப்பின் விளைவையும் விளைந்த பொருளையும்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 உவந்தளித்தேன்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கல்வாரி பலியில் உம்மையே தந்ததால்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மலர்கின்றதே உம் உறவில் கலந்திடவே</a:t>
            </a:r>
          </a:p>
        </p:txBody>
      </p:sp>
    </p:spTree>
    <p:extLst>
      <p:ext uri="{BB962C8B-B14F-4D97-AF65-F5344CB8AC3E}">
        <p14:creationId xmlns:p14="http://schemas.microsoft.com/office/powerpoint/2010/main" val="94282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எப்பொழுதெல்லாம்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கொண்டாடப்படுகின்றதோ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நிறைவேற்றப்படுகின்றது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05752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எனக்கொரு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நிரம்பி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பாத்திரம் எத்துணை மேன்மையானது!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நம்மிடம்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284935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3718"/>
            <a:ext cx="1248108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 அன்புத் தெய்வம் என்னைத் தேடி வந்த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நன்மை கூடும் புவி வாழும்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168872242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வார்த்தையாக நின்ற இறைவன் இந்த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வாழ்வைத் தேர்ந்த தலைவன்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பாரில் எங்கும் புதுப் பார்வை தந்து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அந்தப் பாதையில் அழைத்த அறிஞன்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கலைஞன் என் தலைவன்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65606373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3718"/>
            <a:ext cx="1248108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 அன்புத் தெய்வம் என்னைத் தேடி வந்த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நன்மை கூடும் புவி வாழும்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90578975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96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அடிமை அமைப்பு இங்கு ஒழிய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எங்கும் மனித மாண்பு நிறைய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புரட்சிக் குரல் கொடுத்து புதிய வழிவகுத்து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புதுமை செய்த பெரும் புனிதன்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வாழ்வைக் கடந்த இறைவன் என் தலைவன் -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3342056975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3718"/>
            <a:ext cx="1248108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 அன்புத் தெய்வம் என்னைத் தேடி வந்த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நன்மை கூடும் புவி வாழும்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1961607211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பெற்ற நாங்கள்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ஒருமனப்பட்டிருக்கச்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7487303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89636514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தாழ்ச்சியின்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மென்மையும்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ஏசுவின்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தாசனாய்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வாழவைத்ததே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3528752686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2845777084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853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அன்பு 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எளிமையும்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விதையாய்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நெஞ்சினில்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விளைந்திடுமே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கணிந்திடுமே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தஞ்சம் 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வந்ததே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190982370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209897418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699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388139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2158089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115988579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6026</Words>
  <Application>Microsoft Office PowerPoint</Application>
  <PresentationFormat>Widescreen</PresentationFormat>
  <Paragraphs>663</Paragraphs>
  <Slides>187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187</vt:i4>
      </vt:variant>
    </vt:vector>
  </HeadingPairs>
  <TitlesOfParts>
    <vt:vector size="19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88</cp:revision>
  <dcterms:created xsi:type="dcterms:W3CDTF">2022-07-13T11:32:32Z</dcterms:created>
  <dcterms:modified xsi:type="dcterms:W3CDTF">2025-01-14T10:17:30Z</dcterms:modified>
</cp:coreProperties>
</file>