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7" r:id="rId2"/>
    <p:sldId id="4966" r:id="rId3"/>
    <p:sldId id="4224" r:id="rId4"/>
    <p:sldId id="4225" r:id="rId5"/>
    <p:sldId id="4983" r:id="rId6"/>
    <p:sldId id="4984" r:id="rId7"/>
    <p:sldId id="4985" r:id="rId8"/>
    <p:sldId id="4986" r:id="rId9"/>
    <p:sldId id="4987" r:id="rId10"/>
    <p:sldId id="4988" r:id="rId11"/>
    <p:sldId id="4989" r:id="rId12"/>
    <p:sldId id="4990" r:id="rId13"/>
    <p:sldId id="4991" r:id="rId14"/>
    <p:sldId id="499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67" r:id="rId32"/>
    <p:sldId id="5009" r:id="rId33"/>
    <p:sldId id="5010" r:id="rId34"/>
    <p:sldId id="5011" r:id="rId35"/>
    <p:sldId id="4974" r:id="rId36"/>
    <p:sldId id="4975" r:id="rId37"/>
    <p:sldId id="5012" r:id="rId38"/>
    <p:sldId id="5013" r:id="rId39"/>
    <p:sldId id="5102" r:id="rId40"/>
    <p:sldId id="5014" r:id="rId41"/>
    <p:sldId id="5104" r:id="rId42"/>
    <p:sldId id="3246" r:id="rId43"/>
    <p:sldId id="5015" r:id="rId44"/>
    <p:sldId id="3303" r:id="rId45"/>
    <p:sldId id="3338" r:id="rId46"/>
    <p:sldId id="5094" r:id="rId47"/>
    <p:sldId id="5095" r:id="rId48"/>
    <p:sldId id="5016" r:id="rId49"/>
    <p:sldId id="5017" r:id="rId50"/>
    <p:sldId id="4290" r:id="rId51"/>
    <p:sldId id="4452" r:id="rId52"/>
    <p:sldId id="4451" r:id="rId53"/>
    <p:sldId id="4138" r:id="rId54"/>
    <p:sldId id="5020" r:id="rId55"/>
    <p:sldId id="4971" r:id="rId56"/>
    <p:sldId id="5021" r:id="rId57"/>
    <p:sldId id="5022" r:id="rId58"/>
    <p:sldId id="5023" r:id="rId59"/>
    <p:sldId id="5024" r:id="rId60"/>
    <p:sldId id="5025" r:id="rId61"/>
    <p:sldId id="5026" r:id="rId62"/>
    <p:sldId id="5027" r:id="rId63"/>
    <p:sldId id="5028" r:id="rId64"/>
    <p:sldId id="5029" r:id="rId65"/>
    <p:sldId id="5030" r:id="rId66"/>
    <p:sldId id="5031" r:id="rId67"/>
    <p:sldId id="5032" r:id="rId68"/>
    <p:sldId id="5033" r:id="rId69"/>
    <p:sldId id="5034" r:id="rId70"/>
    <p:sldId id="5035" r:id="rId71"/>
    <p:sldId id="5036" r:id="rId72"/>
    <p:sldId id="5037" r:id="rId73"/>
    <p:sldId id="5038" r:id="rId74"/>
    <p:sldId id="5039" r:id="rId75"/>
    <p:sldId id="5040" r:id="rId76"/>
    <p:sldId id="5041" r:id="rId77"/>
    <p:sldId id="5042" r:id="rId78"/>
    <p:sldId id="5043" r:id="rId79"/>
    <p:sldId id="5044" r:id="rId80"/>
    <p:sldId id="5045" r:id="rId81"/>
    <p:sldId id="5046" r:id="rId82"/>
    <p:sldId id="5047" r:id="rId83"/>
    <p:sldId id="5048" r:id="rId84"/>
    <p:sldId id="5049" r:id="rId85"/>
    <p:sldId id="5050" r:id="rId86"/>
    <p:sldId id="5051" r:id="rId87"/>
    <p:sldId id="5052" r:id="rId88"/>
    <p:sldId id="5053" r:id="rId89"/>
    <p:sldId id="5054" r:id="rId90"/>
    <p:sldId id="5055" r:id="rId91"/>
    <p:sldId id="5056" r:id="rId92"/>
    <p:sldId id="5057" r:id="rId93"/>
    <p:sldId id="5058" r:id="rId94"/>
    <p:sldId id="5059" r:id="rId95"/>
    <p:sldId id="5060" r:id="rId96"/>
    <p:sldId id="5061" r:id="rId97"/>
    <p:sldId id="5062" r:id="rId98"/>
    <p:sldId id="5063" r:id="rId99"/>
    <p:sldId id="5064" r:id="rId100"/>
    <p:sldId id="5065" r:id="rId101"/>
    <p:sldId id="3784" r:id="rId102"/>
    <p:sldId id="3785" r:id="rId103"/>
    <p:sldId id="3786" r:id="rId104"/>
    <p:sldId id="3787" r:id="rId105"/>
    <p:sldId id="3788" r:id="rId106"/>
    <p:sldId id="3789" r:id="rId107"/>
    <p:sldId id="3790" r:id="rId108"/>
    <p:sldId id="3791" r:id="rId109"/>
    <p:sldId id="3792" r:id="rId110"/>
    <p:sldId id="3793" r:id="rId111"/>
    <p:sldId id="3794" r:id="rId112"/>
    <p:sldId id="5077" r:id="rId113"/>
    <p:sldId id="5078" r:id="rId114"/>
    <p:sldId id="5079" r:id="rId115"/>
    <p:sldId id="5080" r:id="rId116"/>
    <p:sldId id="5081" r:id="rId117"/>
    <p:sldId id="5082" r:id="rId118"/>
    <p:sldId id="5083" r:id="rId119"/>
    <p:sldId id="5084" r:id="rId120"/>
    <p:sldId id="5085" r:id="rId121"/>
    <p:sldId id="5086" r:id="rId122"/>
    <p:sldId id="5087" r:id="rId123"/>
    <p:sldId id="5088" r:id="rId124"/>
    <p:sldId id="5089" r:id="rId125"/>
    <p:sldId id="4972" r:id="rId126"/>
    <p:sldId id="1140" r:id="rId127"/>
    <p:sldId id="1141" r:id="rId128"/>
    <p:sldId id="1142" r:id="rId129"/>
    <p:sldId id="1143" r:id="rId130"/>
    <p:sldId id="1144" r:id="rId131"/>
    <p:sldId id="5090" r:id="rId132"/>
    <p:sldId id="5091" r:id="rId133"/>
    <p:sldId id="4973" r:id="rId134"/>
    <p:sldId id="5092" r:id="rId135"/>
    <p:sldId id="5093" r:id="rId136"/>
    <p:sldId id="4247" r:id="rId137"/>
    <p:sldId id="4382" r:id="rId138"/>
    <p:sldId id="4461" r:id="rId139"/>
    <p:sldId id="4938" r:id="rId140"/>
    <p:sldId id="4939" r:id="rId141"/>
    <p:sldId id="4941" r:id="rId142"/>
    <p:sldId id="4942" r:id="rId143"/>
    <p:sldId id="4943" r:id="rId144"/>
    <p:sldId id="4951" r:id="rId145"/>
    <p:sldId id="4952" r:id="rId146"/>
    <p:sldId id="4953" r:id="rId147"/>
    <p:sldId id="4954" r:id="rId148"/>
    <p:sldId id="4955" r:id="rId149"/>
    <p:sldId id="4956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16-01-2025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6CD8A7-CEED-3E86-E09E-C984984FD2CB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751106" y="1999129"/>
            <a:ext cx="7440894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முதல்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  <p:pic>
        <p:nvPicPr>
          <p:cNvPr id="3074" name="Picture 2" descr="Queen of Archangels Parish to Pray Novena to Saint Michael the Archangel -  Proclaim">
            <a:extLst>
              <a:ext uri="{FF2B5EF4-FFF2-40B4-BE49-F238E27FC236}">
                <a16:creationId xmlns:a16="http://schemas.microsoft.com/office/drawing/2014/main" id="{7805376C-9C80-4DB3-B9ED-D03FDC795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0788"/>
            <a:ext cx="4751107" cy="6561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854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 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பாடி,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428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இயேசு என்னும் ஆதவன் கதிர் விரிக்கக் காணுங்கள்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என்ற மலர் விரித்து மணம் பரப்ப வாருங்கள்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ஆசை என்ற இருள் மறைந்து அன்பு உதயமாகவே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அருள்வழங்க இதயம் சேரும் அன்புருவைக் கேளுங்கள்</a:t>
            </a:r>
          </a:p>
        </p:txBody>
      </p:sp>
    </p:spTree>
    <p:extLst>
      <p:ext uri="{BB962C8B-B14F-4D97-AF65-F5344CB8AC3E}">
        <p14:creationId xmlns:p14="http://schemas.microsoft.com/office/powerpoint/2010/main" val="28637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431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அன்பு மாந்தரே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பலிசெலுத்த வாருங்கள் பண்ணிசைத்துப் பாடுங்கள்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அன்பு என்றால் என்னவென்று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அவரைக் கேட்டுப் பாருங்கள்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அத்தனையும் தருவதுதான் அன்பு என்று கூறவார்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தன்னை ஈந்து அன்பு செய்த தேவன் இங்கு வருகின்றான்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தம்மை முற்றும் தந்து இன்று யாவும் பெற்று திரும்புவோம்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2676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407802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7056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6116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8547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7988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5029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9520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5283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027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1023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தாழ்மையான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தாங்கள் செய்ய வேண்டியதை அறியவும் அறிந்ததை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ஆற்றல்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9762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1934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 நாளும் ஒருவருக்கொருவர்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ஊக்கமூட்டுங்கள்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3: 7-14</a:t>
            </a:r>
          </a:p>
        </p:txBody>
      </p:sp>
    </p:spTree>
    <p:extLst>
      <p:ext uri="{BB962C8B-B14F-4D97-AF65-F5344CB8AC3E}">
        <p14:creationId xmlns:p14="http://schemas.microsoft.com/office/powerpoint/2010/main" val="2216372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கூறுவது: “இன்று நீங்கள்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கேட்பீர்களென்றால்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பாலை நிலத்தில் சோதனை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கிளர்ச்சியின்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அங்கே உங்கள் மூதாதையர் நாற்பது ஆண்டுகள்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பார்த்தனர். எனவே,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அத்தலைமுறையினர்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‘எப்போதும் இவர்களது உள்ளம்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46910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இவர்கள் அறியாதவர்கள்; எனவே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“நான்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 கடவுள்.”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 உள்ளம், வாழும் கடவுளை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இத்தகைய தீய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ஏமாற்றப்பட்டு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6975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ஒவ்வொரு நாளும்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 எண்ணி, நாள்தோறும் ஒருவருக்கொருவர் அறிவுரை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தொடக்கத்தில் நாம் கொண்டிருந்த திட நம்பிக்கையை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பங்காளிகளாவோம்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01571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2759209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 6-7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7b-9. 10-11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7,8 காண்க)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5779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5C730-3508-D7DB-82DE-41E768D9C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E9DBF9-AFD5-5589-89A1-1C7A1C1DE569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தாள்பணிந்து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நம்மை உருவாக்கிய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நம் கடவுள்;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மேய்ச்சலின்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மக்கள்; நாம் அவர் பேணிக் காக்கும் ஆடுகள்.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4915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நீங்கள்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எத்துணை நலம்!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அன்று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மெரிபாவிலும்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மாசாவிலும்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அங்கே உங்கள் மூதாதையர்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பார்த்தனர்.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5343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E0D24-69CC-D983-50D8-F11CCA8D1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4FF8C9-EBA0-6E8D-5A7D-9E83B7A88018}"/>
              </a:ext>
            </a:extLst>
          </p:cNvPr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நாற்பது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ஆண்டளவாய்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அந்தத் தலைமுறை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வெறுப்பூட்டியதால்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உரைத்தது: ‘அவர்கள் உறுதியற்ற உள்ளம் கொண்ட மக்கள்;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அறியாதவர்கள்'.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எனவே,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நுழையவே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உங்கள்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கடினப்படுத்தாதீர்கள்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56224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23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மக்களிடையே இருந்த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நொடிகள்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4865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தொழுநோய் அவரை விட்டு நீங்க,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40-45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“நீர் விரும்பினால்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முழந்தாள்படியிட்டு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பரிவு கொண்டு தமது கையை நீட்டி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தொட்டு அவரிடம், “நான் விரும்புகிறேன்,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!” என்றார். உடனே தொழுநோய்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பிறகு அவரிடம், “இதை யாருக்கும் சொல்ல 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வேண்டாம்,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நீர்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காட்டி,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நீங்கியதற்காக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செலுத்தும்.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நலமடைந்துள்ளீர்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என்பதற்கு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மிகக்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 உடனடியாக அவரை அனுப்பிவிட்டார்.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செய்தியை 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பரப்பிவந்தார்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இயேசு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நகருக்குள்ளும்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வெளிப்படையாய்ச்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 முடியவில்லை;</a:t>
            </a:r>
          </a:p>
        </p:txBody>
      </p:sp>
    </p:spTree>
    <p:extLst>
      <p:ext uri="{BB962C8B-B14F-4D97-AF65-F5344CB8AC3E}">
        <p14:creationId xmlns:p14="http://schemas.microsoft.com/office/powerpoint/2010/main" val="41136811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இடங்களில் தங்கி வந்தார். எனினும் மக்கள்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இடங்களிலிருந்தும்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01648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5270641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8119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0926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மக்கள் அளிக்கும்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அதன் வழியாக அவர்கள் புனிதம்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இறைப்பற்றுதலோடு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1526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961584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857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470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168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279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469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69972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017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24705939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82392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15391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023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394947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42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85532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98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43954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907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02682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095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458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059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958336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025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296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565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83745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32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664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749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97661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7992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267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510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233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63099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877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76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691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04689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533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083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138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66719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75516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564230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06867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375856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888031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48758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459389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80262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139522040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10873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63854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91406161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72912192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58883246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வாழ்வு தரும் ஊற்று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 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பெறும் பொருட்டு, அதுவும்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பெறும்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3482880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486424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15155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கன்னத்தில் அறைந்தால்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கன்னத்தைக் காட்டச்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 செய்தால்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செய்யச் சொன்னேன்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வெறும் வாத்தையல்ல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580378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25109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63639"/>
            <a:ext cx="91440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பணிவிடை பெற அன்று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பணியைச் செய்யச் சொன்னேன்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 கொண்டால்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உயர்வு உறுதியென்றேன்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இதற்கு மேல் நான் என்ன கேட்கின்றேன்- 2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 வாழச் செய்ய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வாழ்ந்தும் காட்டிவிட்டேன் - 2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4328201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79550"/>
            <a:ext cx="9144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நினைவாய்ச் செய்ய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உடலை உண்டு உயர மாட்டாயா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 அருந்தி திருந்த மாட்டாயா (என்) 2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என்னைப்போல வாழ மாட்டாயா (நீ)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53031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655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53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புத்துயிர்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பணிபுரியக்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849362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47232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80315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இறைவனுக்கிதயம் உண்டு - அந்த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இதயத்தில் இரக்கம் உண்டு - 2 - என்றும்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இரங்கிடும் இறைவன் இருப்பதனால்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இங்கு அனைவர்க்கும் வாழ்வு உண்டு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80121669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கடவுளின் கருணை உண்டு அந்த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கருணைக்கு உருவம் உண்டு -2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 உருவத்தில் உதித்தேழும் உயிர் அதனால்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உள்ளத்தில் உவகை உண்டு</a:t>
            </a:r>
          </a:p>
        </p:txBody>
      </p:sp>
    </p:spTree>
    <p:extLst>
      <p:ext uri="{BB962C8B-B14F-4D97-AF65-F5344CB8AC3E}">
        <p14:creationId xmlns:p14="http://schemas.microsoft.com/office/powerpoint/2010/main" val="45004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இயேசுவின் இருதயமே எங்கும் எரிந்திடும் அருள்மயமே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உந்தன் ஆசியும் அருளும் சேர்த்து வந்தால்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ஆனந்தம் நிலைபெறுமே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இரவினில் தீபமுண்டு இந்த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இல்லத்தில் ஒளியுமுண்டு - 2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இருதய அன்பர் விழித்திருந்தால்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இரவிலும் காவலுண்டு - 2</a:t>
            </a:r>
          </a:p>
        </p:txBody>
      </p:sp>
    </p:spTree>
    <p:extLst>
      <p:ext uri="{BB962C8B-B14F-4D97-AF65-F5344CB8AC3E}">
        <p14:creationId xmlns:p14="http://schemas.microsoft.com/office/powerpoint/2010/main" val="20848859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இதயத்துக்குக்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குடும்பங்களை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உபகாரங்களையும்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சொல்லமுடியாத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நன்மைத்தனத்தையும்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நன்றியறிந்த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திருப்பாதத்தில்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சாஷ்டாங்கமாக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84253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சகலரையும்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தேவரீர் எங்களை ஆசீர்வதித்து இப்போதும் 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நோகச்செய்திருந்தால்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நிந்தைப்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செய்கிறோம்.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</a:p>
        </p:txBody>
      </p:sp>
    </p:spTree>
    <p:extLst>
      <p:ext uri="{BB962C8B-B14F-4D97-AF65-F5344CB8AC3E}">
        <p14:creationId xmlns:p14="http://schemas.microsoft.com/office/powerpoint/2010/main" val="382618377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இதுவுமின்றி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உலகத்திலிருக்கும்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குடும்பங்களுக்காகவும்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பலவீனர்களுக்கு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பலமும்,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விருந்தாப்பியர்களுக்கு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ஊன்றுகோலும்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விதவைகளுக்கு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அனாதைப்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தஞ்சமுமாயிருக்கத்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தயைபுரியும்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நோயாளிகள்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அவஸ்தைப்படுகிறவர்கள்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தலைமாட்டிலும்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தேவரீர்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70966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இரக்கமுள்ள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சிறுபிள்ளைகளை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பட்சத்தோடு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விசாரணையிலுள்ள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ஆசீர்வதியும்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தெய்வ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ஜீவிய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அடைக்கலமாகவும்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மரண சமயத்தில்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680797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திவ்விய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திருச்சிநேகத்தில்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ஜீவித்து, மரித்து நித்திய காலமும் எங்கள் குடும்பம்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நம்பிக்கையை </a:t>
            </a:r>
            <a:r>
              <a:rPr lang="ta-IN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பெயரில் வைக்கிறேன்.</a:t>
            </a:r>
          </a:p>
        </p:txBody>
      </p:sp>
    </p:spTree>
    <p:extLst>
      <p:ext uri="{BB962C8B-B14F-4D97-AF65-F5344CB8AC3E}">
        <p14:creationId xmlns:p14="http://schemas.microsoft.com/office/powerpoint/2010/main" val="145811951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54" y="0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94794" y="4196891"/>
            <a:ext cx="1756847" cy="203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945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297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9098</TotalTime>
  <Words>5127</Words>
  <Application>Microsoft Office PowerPoint</Application>
  <PresentationFormat>Widescreen</PresentationFormat>
  <Paragraphs>526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2025-01-16T07:04:16Z</dcterms:modified>
</cp:coreProperties>
</file>